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54"/>
  </p:notesMasterIdLst>
  <p:sldIdLst>
    <p:sldId id="256" r:id="rId2"/>
    <p:sldId id="258" r:id="rId3"/>
    <p:sldId id="261" r:id="rId4"/>
    <p:sldId id="262" r:id="rId5"/>
    <p:sldId id="305" r:id="rId6"/>
    <p:sldId id="306" r:id="rId7"/>
    <p:sldId id="311" r:id="rId8"/>
    <p:sldId id="308" r:id="rId9"/>
    <p:sldId id="309" r:id="rId10"/>
    <p:sldId id="310" r:id="rId11"/>
    <p:sldId id="312" r:id="rId12"/>
    <p:sldId id="313" r:id="rId13"/>
    <p:sldId id="314" r:id="rId14"/>
    <p:sldId id="346" r:id="rId15"/>
    <p:sldId id="338" r:id="rId16"/>
    <p:sldId id="315" r:id="rId17"/>
    <p:sldId id="339" r:id="rId18"/>
    <p:sldId id="340" r:id="rId19"/>
    <p:sldId id="341" r:id="rId20"/>
    <p:sldId id="342" r:id="rId21"/>
    <p:sldId id="343" r:id="rId22"/>
    <p:sldId id="316" r:id="rId23"/>
    <p:sldId id="344" r:id="rId24"/>
    <p:sldId id="345" r:id="rId25"/>
    <p:sldId id="318" r:id="rId26"/>
    <p:sldId id="317" r:id="rId27"/>
    <p:sldId id="354" r:id="rId28"/>
    <p:sldId id="330" r:id="rId29"/>
    <p:sldId id="331" r:id="rId30"/>
    <p:sldId id="332" r:id="rId31"/>
    <p:sldId id="319" r:id="rId32"/>
    <p:sldId id="320" r:id="rId33"/>
    <p:sldId id="347" r:id="rId34"/>
    <p:sldId id="348" r:id="rId35"/>
    <p:sldId id="349" r:id="rId36"/>
    <p:sldId id="350" r:id="rId37"/>
    <p:sldId id="351" r:id="rId38"/>
    <p:sldId id="322" r:id="rId39"/>
    <p:sldId id="323" r:id="rId40"/>
    <p:sldId id="352" r:id="rId41"/>
    <p:sldId id="324" r:id="rId42"/>
    <p:sldId id="325" r:id="rId43"/>
    <p:sldId id="353" r:id="rId44"/>
    <p:sldId id="326" r:id="rId45"/>
    <p:sldId id="327" r:id="rId46"/>
    <p:sldId id="328" r:id="rId47"/>
    <p:sldId id="329" r:id="rId48"/>
    <p:sldId id="333" r:id="rId49"/>
    <p:sldId id="334" r:id="rId50"/>
    <p:sldId id="335" r:id="rId51"/>
    <p:sldId id="336" r:id="rId52"/>
    <p:sldId id="337" r:id="rId53"/>
  </p:sldIdLst>
  <p:sldSz cx="9144000" cy="5143500" type="screen16x9"/>
  <p:notesSz cx="6858000" cy="9144000"/>
  <p:embeddedFontLst>
    <p:embeddedFont>
      <p:font typeface="Noto Sans KR Medium" panose="020B0600000000000000" pitchFamily="34" charset="-127"/>
      <p:regular r:id="rId55"/>
    </p:embeddedFont>
    <p:embeddedFont>
      <p:font typeface="Work Sans Medium" panose="020B0600000101010101" charset="0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Chivo" panose="020B0600000101010101" charset="0"/>
      <p:regular r:id="rId59"/>
      <p:bold r:id="rId60"/>
      <p:italic r:id="rId61"/>
      <p:boldItalic r:id="rId62"/>
    </p:embeddedFont>
    <p:embeddedFont>
      <p:font typeface="Fahkwang" panose="020B0600000101010101" charset="-34"/>
      <p:regular r:id="rId63"/>
      <p:bold r:id="rId64"/>
      <p:italic r:id="rId65"/>
      <p:boldItalic r:id="rId66"/>
    </p:embeddedFont>
    <p:embeddedFont>
      <p:font typeface="Noto Sans Black" panose="020B0A02040504020204" pitchFamily="34" charset="0"/>
      <p:bold r:id="rId67"/>
      <p:boldItalic r:id="rId68"/>
    </p:embeddedFont>
    <p:embeddedFont>
      <p:font typeface="Noto Sans KR Black" panose="020B0A00000000000000" pitchFamily="34" charset="-127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B31"/>
    <a:srgbClr val="282828"/>
    <a:srgbClr val="97A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47A690-B858-46DA-ACB4-539F77C1ACFD}">
  <a:tblStyle styleId="{1147A690-B858-46DA-ACB4-539F77C1AC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4" autoAdjust="0"/>
  </p:normalViewPr>
  <p:slideViewPr>
    <p:cSldViewPr snapToGrid="0">
      <p:cViewPr>
        <p:scale>
          <a:sx n="100" d="100"/>
          <a:sy n="100" d="100"/>
        </p:scale>
        <p:origin x="191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1bc263f502_0_2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11bc263f502_0_2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3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2937d05419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2937d05419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202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7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874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5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19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12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974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50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0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bc263f502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bc263f502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212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69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5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61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975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02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338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41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92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20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88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27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89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282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0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503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461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288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859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85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2967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625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2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865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907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6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9107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23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229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1bc263f502_0_2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11bc263f502_0_2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352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294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1bc263f502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1bc263f502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665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3507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4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79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2937d05419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2937d05419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99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1bc263f502_0_2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1bc263f502_0_2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1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12937d05419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12937d05419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46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3700" y="1300675"/>
            <a:ext cx="5743200" cy="2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13700" y="3424663"/>
            <a:ext cx="5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981575" y="-1088575"/>
            <a:ext cx="2279100" cy="1363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314400" y="280050"/>
            <a:ext cx="8515200" cy="4583400"/>
          </a:xfrm>
          <a:prstGeom prst="roundRect">
            <a:avLst>
              <a:gd name="adj" fmla="val 852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438775" y="3265050"/>
            <a:ext cx="265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438775" y="3694599"/>
            <a:ext cx="2657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048175" y="3265050"/>
            <a:ext cx="265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048175" y="3694599"/>
            <a:ext cx="2657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-1403100" y="663675"/>
            <a:ext cx="2356200" cy="2356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8483850" y="2097475"/>
            <a:ext cx="2127000" cy="2127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title" idx="2"/>
          </p:nvPr>
        </p:nvSpPr>
        <p:spPr>
          <a:xfrm>
            <a:off x="713400" y="32650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713400" y="3694600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 idx="3"/>
          </p:nvPr>
        </p:nvSpPr>
        <p:spPr>
          <a:xfrm>
            <a:off x="3369386" y="32650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4"/>
          </p:nvPr>
        </p:nvSpPr>
        <p:spPr>
          <a:xfrm>
            <a:off x="3369375" y="3694600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5"/>
          </p:nvPr>
        </p:nvSpPr>
        <p:spPr>
          <a:xfrm>
            <a:off x="6025372" y="32650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6"/>
          </p:nvPr>
        </p:nvSpPr>
        <p:spPr>
          <a:xfrm>
            <a:off x="6025368" y="3694600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2"/>
          </p:nvPr>
        </p:nvSpPr>
        <p:spPr>
          <a:xfrm>
            <a:off x="2253950" y="1660825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"/>
          </p:nvPr>
        </p:nvSpPr>
        <p:spPr>
          <a:xfrm>
            <a:off x="2253950" y="2090372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3"/>
          </p:nvPr>
        </p:nvSpPr>
        <p:spPr>
          <a:xfrm>
            <a:off x="6018650" y="1660825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4"/>
          </p:nvPr>
        </p:nvSpPr>
        <p:spPr>
          <a:xfrm>
            <a:off x="6018650" y="2090372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5"/>
          </p:nvPr>
        </p:nvSpPr>
        <p:spPr>
          <a:xfrm>
            <a:off x="2253950" y="3210079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6"/>
          </p:nvPr>
        </p:nvSpPr>
        <p:spPr>
          <a:xfrm>
            <a:off x="2253950" y="3639626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title" idx="7"/>
          </p:nvPr>
        </p:nvSpPr>
        <p:spPr>
          <a:xfrm>
            <a:off x="6018650" y="3210079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ubTitle" idx="8"/>
          </p:nvPr>
        </p:nvSpPr>
        <p:spPr>
          <a:xfrm>
            <a:off x="6018651" y="3639626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6572250" y="-281925"/>
            <a:ext cx="2279100" cy="557100"/>
          </a:xfrm>
          <a:prstGeom prst="roundRect">
            <a:avLst>
              <a:gd name="adj" fmla="val 39324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23"/>
          <p:cNvGrpSpPr/>
          <p:nvPr/>
        </p:nvGrpSpPr>
        <p:grpSpPr>
          <a:xfrm>
            <a:off x="-68965" y="1646100"/>
            <a:ext cx="579625" cy="557161"/>
            <a:chOff x="304275" y="275275"/>
            <a:chExt cx="579625" cy="557161"/>
          </a:xfrm>
        </p:grpSpPr>
        <p:sp>
          <p:nvSpPr>
            <p:cNvPr id="236" name="Google Shape;236;p2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3"/>
          <p:cNvGrpSpPr/>
          <p:nvPr/>
        </p:nvGrpSpPr>
        <p:grpSpPr>
          <a:xfrm>
            <a:off x="8647672" y="3480575"/>
            <a:ext cx="355063" cy="557161"/>
            <a:chOff x="528838" y="275275"/>
            <a:chExt cx="355063" cy="557161"/>
          </a:xfrm>
        </p:grpSpPr>
        <p:sp>
          <p:nvSpPr>
            <p:cNvPr id="246" name="Google Shape;246;p2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/>
          <p:nvPr/>
        </p:nvSpPr>
        <p:spPr>
          <a:xfrm>
            <a:off x="8601051" y="684900"/>
            <a:ext cx="1971300" cy="19713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-733600" y="4442625"/>
            <a:ext cx="1292700" cy="1292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8172350" y="4385025"/>
            <a:ext cx="2400000" cy="1407900"/>
          </a:xfrm>
          <a:prstGeom prst="plaque">
            <a:avLst>
              <a:gd name="adj" fmla="val 30762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3"/>
          <p:cNvGrpSpPr/>
          <p:nvPr/>
        </p:nvGrpSpPr>
        <p:grpSpPr>
          <a:xfrm>
            <a:off x="180529" y="162733"/>
            <a:ext cx="896100" cy="206100"/>
            <a:chOff x="5733519" y="960358"/>
            <a:chExt cx="896100" cy="206100"/>
          </a:xfrm>
        </p:grpSpPr>
        <p:grpSp>
          <p:nvGrpSpPr>
            <p:cNvPr id="256" name="Google Shape;256;p23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57" name="Google Shape;257;p23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2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9" name="Google Shape;259;p23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0" name="Google Shape;260;p23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2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" name="Google Shape;262;p23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3" name="Google Shape;263;p23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2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1_1_1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823800" y="1925250"/>
            <a:ext cx="294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 idx="2"/>
          </p:nvPr>
        </p:nvSpPr>
        <p:spPr>
          <a:xfrm>
            <a:off x="4392750" y="1277450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4392750" y="1706997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title" idx="3"/>
          </p:nvPr>
        </p:nvSpPr>
        <p:spPr>
          <a:xfrm>
            <a:off x="6508612" y="1277450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4"/>
          </p:nvPr>
        </p:nvSpPr>
        <p:spPr>
          <a:xfrm>
            <a:off x="6508613" y="1706998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title" idx="5"/>
          </p:nvPr>
        </p:nvSpPr>
        <p:spPr>
          <a:xfrm>
            <a:off x="4392750" y="3261928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6"/>
          </p:nvPr>
        </p:nvSpPr>
        <p:spPr>
          <a:xfrm>
            <a:off x="4392750" y="3691475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title" idx="7"/>
          </p:nvPr>
        </p:nvSpPr>
        <p:spPr>
          <a:xfrm>
            <a:off x="6508612" y="3261927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8"/>
          </p:nvPr>
        </p:nvSpPr>
        <p:spPr>
          <a:xfrm>
            <a:off x="6508613" y="3691475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8547700" y="199725"/>
            <a:ext cx="411900" cy="4686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5943600" y="4819650"/>
            <a:ext cx="3683700" cy="990600"/>
          </a:xfrm>
          <a:prstGeom prst="roundRect">
            <a:avLst>
              <a:gd name="adj" fmla="val 29808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8547700" y="570388"/>
            <a:ext cx="411900" cy="4686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4"/>
          <p:cNvGrpSpPr/>
          <p:nvPr/>
        </p:nvGrpSpPr>
        <p:grpSpPr>
          <a:xfrm>
            <a:off x="507429" y="351995"/>
            <a:ext cx="210300" cy="206100"/>
            <a:chOff x="5733519" y="960358"/>
            <a:chExt cx="210300" cy="206100"/>
          </a:xfrm>
        </p:grpSpPr>
        <p:cxnSp>
          <p:nvCxnSpPr>
            <p:cNvPr id="279" name="Google Shape;279;p24"/>
            <p:cNvCxnSpPr/>
            <p:nvPr/>
          </p:nvCxnSpPr>
          <p:spPr>
            <a:xfrm>
              <a:off x="5838685" y="960358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>
              <a:off x="5733519" y="1063334"/>
              <a:ext cx="21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2243525" y="594775"/>
            <a:ext cx="4656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title" idx="2"/>
          </p:nvPr>
        </p:nvSpPr>
        <p:spPr>
          <a:xfrm>
            <a:off x="2244948" y="1599150"/>
            <a:ext cx="4655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1909050" y="3655800"/>
            <a:ext cx="532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200" b="1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29" name="Google Shape;329;p27"/>
          <p:cNvGrpSpPr/>
          <p:nvPr/>
        </p:nvGrpSpPr>
        <p:grpSpPr>
          <a:xfrm>
            <a:off x="304275" y="275275"/>
            <a:ext cx="579625" cy="557161"/>
            <a:chOff x="304275" y="275275"/>
            <a:chExt cx="579625" cy="557161"/>
          </a:xfrm>
        </p:grpSpPr>
        <p:sp>
          <p:nvSpPr>
            <p:cNvPr id="330" name="Google Shape;330;p27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7"/>
          <p:cNvSpPr/>
          <p:nvPr/>
        </p:nvSpPr>
        <p:spPr>
          <a:xfrm>
            <a:off x="4981575" y="-1088575"/>
            <a:ext cx="2279100" cy="1363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-316451" y="4153787"/>
            <a:ext cx="1314600" cy="1314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-819387" y="3018625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-489549" y="-562000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7567351" y="4786125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8564788" y="275700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952500" y="543325"/>
            <a:ext cx="61389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400" y="2216763"/>
            <a:ext cx="32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956825" y="-672524"/>
            <a:ext cx="4996800" cy="49968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rot="5400000">
            <a:off x="8229016" y="2466531"/>
            <a:ext cx="896100" cy="206100"/>
            <a:chOff x="5733519" y="960358"/>
            <a:chExt cx="896100" cy="206100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1" name="Google Shape;21;p3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" name="Google Shape;23;p3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4" name="Google Shape;24;p3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" name="Google Shape;26;p3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819387" y="3018625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567351" y="4786125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564788" y="275700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170166" y="152606"/>
            <a:ext cx="896100" cy="206100"/>
            <a:chOff x="5733519" y="960358"/>
            <a:chExt cx="896100" cy="206100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" name="Google Shape;42;p4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43" name="Google Shape;43;p4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4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6335023" y="2719550"/>
            <a:ext cx="21060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46968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72012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72012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3"/>
          </p:nvPr>
        </p:nvSpPr>
        <p:spPr>
          <a:xfrm>
            <a:off x="326667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326667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/>
          </p:nvPr>
        </p:nvSpPr>
        <p:spPr>
          <a:xfrm>
            <a:off x="72012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6"/>
          </p:nvPr>
        </p:nvSpPr>
        <p:spPr>
          <a:xfrm>
            <a:off x="72012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7"/>
          </p:nvPr>
        </p:nvSpPr>
        <p:spPr>
          <a:xfrm>
            <a:off x="326667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26667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720124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124" y="31367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3266675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3266675" y="313677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6"/>
          </p:nvPr>
        </p:nvSpPr>
        <p:spPr>
          <a:xfrm>
            <a:off x="581322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7"/>
          </p:nvPr>
        </p:nvSpPr>
        <p:spPr>
          <a:xfrm>
            <a:off x="581322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8"/>
          </p:nvPr>
        </p:nvSpPr>
        <p:spPr>
          <a:xfrm>
            <a:off x="581322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9"/>
          </p:nvPr>
        </p:nvSpPr>
        <p:spPr>
          <a:xfrm>
            <a:off x="581322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20" hasCustomPrompt="1"/>
          </p:nvPr>
        </p:nvSpPr>
        <p:spPr>
          <a:xfrm>
            <a:off x="5813225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1" hasCustomPrompt="1"/>
          </p:nvPr>
        </p:nvSpPr>
        <p:spPr>
          <a:xfrm>
            <a:off x="5813225" y="313677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/>
          <p:nvPr/>
        </p:nvSpPr>
        <p:spPr>
          <a:xfrm>
            <a:off x="7467725" y="-632300"/>
            <a:ext cx="1926000" cy="1926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754575" y="1422425"/>
            <a:ext cx="1237200" cy="1806600"/>
          </a:xfrm>
          <a:prstGeom prst="roundRect">
            <a:avLst>
              <a:gd name="adj" fmla="val 21468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-1305200" y="3988500"/>
            <a:ext cx="1926000" cy="1926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972550" y="4792000"/>
            <a:ext cx="1926000" cy="1806600"/>
          </a:xfrm>
          <a:prstGeom prst="plaque">
            <a:avLst>
              <a:gd name="adj" fmla="val 31036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1253250" y="2224225"/>
            <a:ext cx="27468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1253250" y="1485325"/>
            <a:ext cx="2746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208372" y="4751763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8643400" y="4103247"/>
            <a:ext cx="288900" cy="328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455380" y="-596494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5145875" y="2224225"/>
            <a:ext cx="2743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5145875" y="1485325"/>
            <a:ext cx="27432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-261050" y="-374225"/>
            <a:ext cx="1862700" cy="2067600"/>
          </a:xfrm>
          <a:prstGeom prst="roundRect">
            <a:avLst>
              <a:gd name="adj" fmla="val 178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0"/>
          <p:cNvGrpSpPr/>
          <p:nvPr/>
        </p:nvGrpSpPr>
        <p:grpSpPr>
          <a:xfrm>
            <a:off x="259725" y="4800949"/>
            <a:ext cx="355063" cy="130500"/>
            <a:chOff x="304275" y="701936"/>
            <a:chExt cx="355063" cy="130500"/>
          </a:xfrm>
        </p:grpSpPr>
        <p:sp>
          <p:nvSpPr>
            <p:cNvPr id="205" name="Google Shape;205;p20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8" r:id="rId6"/>
    <p:sldLayoutId id="2147483659" r:id="rId7"/>
    <p:sldLayoutId id="2147483664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ik.com/free-photo/medium-shot-man-sitting-desk_1849225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5781675" y="4210050"/>
            <a:ext cx="3683700" cy="147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ctrTitle"/>
          </p:nvPr>
        </p:nvSpPr>
        <p:spPr>
          <a:xfrm>
            <a:off x="1313700" y="1300675"/>
            <a:ext cx="5743200" cy="2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웹사이트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/>
            </a:r>
            <a:b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종료 보고서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"/>
          </p:nvPr>
        </p:nvSpPr>
        <p:spPr>
          <a:xfrm>
            <a:off x="1313700" y="3168394"/>
            <a:ext cx="5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 panose="020B0A02040504020204" pitchFamily="34" charset="0"/>
              </a:rPr>
              <a:t>국내여행 특화 웹사이트 </a:t>
            </a:r>
            <a:r>
              <a:rPr lang="en-US" altLang="ko-KR" dirty="0" smtClean="0">
                <a:latin typeface="Noto Sans Black" panose="020B0A02040504020204" pitchFamily="34" charset="0"/>
                <a:ea typeface="Noto Sans Black" panose="020B0A02040504020204" pitchFamily="34" charset="0"/>
                <a:cs typeface="Noto Sans Black" panose="020B0A02040504020204" pitchFamily="34" charset="0"/>
              </a:rPr>
              <a:t>EASYTRIP</a:t>
            </a:r>
            <a:endParaRPr dirty="0">
              <a:latin typeface="Noto Sans Black" panose="020B0A02040504020204" pitchFamily="34" charset="0"/>
              <a:ea typeface="Noto Sans Black" panose="020B0A02040504020204" pitchFamily="34" charset="0"/>
              <a:cs typeface="Noto Sans Black" panose="020B0A02040504020204" pitchFamily="34" charset="0"/>
            </a:endParaRPr>
          </a:p>
        </p:txBody>
      </p:sp>
      <p:grpSp>
        <p:nvGrpSpPr>
          <p:cNvPr id="361" name="Google Shape;361;p33"/>
          <p:cNvGrpSpPr/>
          <p:nvPr/>
        </p:nvGrpSpPr>
        <p:grpSpPr>
          <a:xfrm>
            <a:off x="304275" y="275275"/>
            <a:ext cx="579625" cy="557161"/>
            <a:chOff x="304275" y="275275"/>
            <a:chExt cx="579625" cy="557161"/>
          </a:xfrm>
        </p:grpSpPr>
        <p:sp>
          <p:nvSpPr>
            <p:cNvPr id="362" name="Google Shape;362;p3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3"/>
          <p:cNvGrpSpPr/>
          <p:nvPr/>
        </p:nvGrpSpPr>
        <p:grpSpPr>
          <a:xfrm>
            <a:off x="6440183" y="3446423"/>
            <a:ext cx="1354679" cy="2315347"/>
            <a:chOff x="1657875" y="610513"/>
            <a:chExt cx="478027" cy="817018"/>
          </a:xfrm>
        </p:grpSpPr>
        <p:sp>
          <p:nvSpPr>
            <p:cNvPr id="372" name="Google Shape;372;p33"/>
            <p:cNvSpPr/>
            <p:nvPr/>
          </p:nvSpPr>
          <p:spPr>
            <a:xfrm>
              <a:off x="1660914" y="1206960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"/>
                  </a:moveTo>
                  <a:lnTo>
                    <a:pt x="14740" y="4"/>
                  </a:lnTo>
                  <a:lnTo>
                    <a:pt x="14740" y="4"/>
                  </a:lnTo>
                  <a:cubicBezTo>
                    <a:pt x="14740" y="3"/>
                    <a:pt x="14740" y="2"/>
                    <a:pt x="14740" y="1"/>
                  </a:cubicBezTo>
                  <a:close/>
                  <a:moveTo>
                    <a:pt x="12" y="1"/>
                  </a:moveTo>
                  <a:lnTo>
                    <a:pt x="0" y="2620"/>
                  </a:lnTo>
                  <a:cubicBezTo>
                    <a:pt x="0" y="2775"/>
                    <a:pt x="96" y="2930"/>
                    <a:pt x="310" y="3049"/>
                  </a:cubicBezTo>
                  <a:lnTo>
                    <a:pt x="6656" y="6716"/>
                  </a:lnTo>
                  <a:cubicBezTo>
                    <a:pt x="6858" y="6835"/>
                    <a:pt x="7123" y="6894"/>
                    <a:pt x="7388" y="6894"/>
                  </a:cubicBezTo>
                  <a:cubicBezTo>
                    <a:pt x="7653" y="6894"/>
                    <a:pt x="7918" y="6835"/>
                    <a:pt x="8120" y="6716"/>
                  </a:cubicBezTo>
                  <a:lnTo>
                    <a:pt x="14431" y="3049"/>
                  </a:lnTo>
                  <a:cubicBezTo>
                    <a:pt x="14633" y="2941"/>
                    <a:pt x="14728" y="2787"/>
                    <a:pt x="14728" y="2632"/>
                  </a:cubicBezTo>
                  <a:lnTo>
                    <a:pt x="14740" y="4"/>
                  </a:lnTo>
                  <a:lnTo>
                    <a:pt x="14740" y="4"/>
                  </a:lnTo>
                  <a:cubicBezTo>
                    <a:pt x="14739" y="158"/>
                    <a:pt x="14643" y="311"/>
                    <a:pt x="14443" y="429"/>
                  </a:cubicBezTo>
                  <a:lnTo>
                    <a:pt x="8132" y="4096"/>
                  </a:lnTo>
                  <a:cubicBezTo>
                    <a:pt x="7930" y="4209"/>
                    <a:pt x="7665" y="4266"/>
                    <a:pt x="7400" y="4266"/>
                  </a:cubicBezTo>
                  <a:cubicBezTo>
                    <a:pt x="7135" y="4266"/>
                    <a:pt x="6870" y="4209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657875" y="1070620"/>
              <a:ext cx="478027" cy="272843"/>
            </a:xfrm>
            <a:custGeom>
              <a:avLst/>
              <a:gdLst/>
              <a:ahLst/>
              <a:cxnLst/>
              <a:rect l="l" t="t" r="r" b="b"/>
              <a:pathLst>
                <a:path w="14943" h="8529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34"/>
                  </a:lnTo>
                  <a:cubicBezTo>
                    <a:pt x="0" y="4072"/>
                    <a:pt x="0" y="4453"/>
                    <a:pt x="417" y="4691"/>
                  </a:cubicBezTo>
                  <a:lnTo>
                    <a:pt x="6763" y="8358"/>
                  </a:lnTo>
                  <a:cubicBezTo>
                    <a:pt x="6965" y="8471"/>
                    <a:pt x="7230" y="8528"/>
                    <a:pt x="7495" y="8528"/>
                  </a:cubicBezTo>
                  <a:cubicBezTo>
                    <a:pt x="7760" y="8528"/>
                    <a:pt x="8025" y="8471"/>
                    <a:pt x="8227" y="8358"/>
                  </a:cubicBezTo>
                  <a:lnTo>
                    <a:pt x="14538" y="4691"/>
                  </a:lnTo>
                  <a:cubicBezTo>
                    <a:pt x="14942" y="4453"/>
                    <a:pt x="14942" y="4072"/>
                    <a:pt x="14526" y="3834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1941239" y="1347458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8" y="0"/>
                  </a:moveTo>
                  <a:cubicBezTo>
                    <a:pt x="305" y="0"/>
                    <a:pt x="267" y="12"/>
                    <a:pt x="227" y="38"/>
                  </a:cubicBezTo>
                  <a:cubicBezTo>
                    <a:pt x="96" y="109"/>
                    <a:pt x="0" y="288"/>
                    <a:pt x="0" y="443"/>
                  </a:cubicBezTo>
                  <a:cubicBezTo>
                    <a:pt x="0" y="544"/>
                    <a:pt x="49" y="604"/>
                    <a:pt x="124" y="604"/>
                  </a:cubicBezTo>
                  <a:cubicBezTo>
                    <a:pt x="154" y="604"/>
                    <a:pt x="189" y="594"/>
                    <a:pt x="227" y="574"/>
                  </a:cubicBezTo>
                  <a:cubicBezTo>
                    <a:pt x="357" y="502"/>
                    <a:pt x="465" y="323"/>
                    <a:pt x="465" y="169"/>
                  </a:cubicBezTo>
                  <a:cubicBezTo>
                    <a:pt x="465" y="62"/>
                    <a:pt x="413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985417" y="1324841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40" y="0"/>
                  </a:moveTo>
                  <a:cubicBezTo>
                    <a:pt x="310" y="0"/>
                    <a:pt x="276" y="10"/>
                    <a:pt x="239" y="30"/>
                  </a:cubicBezTo>
                  <a:cubicBezTo>
                    <a:pt x="108" y="114"/>
                    <a:pt x="0" y="292"/>
                    <a:pt x="0" y="447"/>
                  </a:cubicBezTo>
                  <a:cubicBezTo>
                    <a:pt x="0" y="549"/>
                    <a:pt x="55" y="608"/>
                    <a:pt x="133" y="608"/>
                  </a:cubicBezTo>
                  <a:cubicBezTo>
                    <a:pt x="165" y="608"/>
                    <a:pt x="201" y="599"/>
                    <a:pt x="239" y="578"/>
                  </a:cubicBezTo>
                  <a:cubicBezTo>
                    <a:pt x="370" y="507"/>
                    <a:pt x="465" y="316"/>
                    <a:pt x="465" y="173"/>
                  </a:cubicBezTo>
                  <a:cubicBezTo>
                    <a:pt x="465" y="62"/>
                    <a:pt x="41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028827" y="1302321"/>
              <a:ext cx="16795" cy="19354"/>
            </a:xfrm>
            <a:custGeom>
              <a:avLst/>
              <a:gdLst/>
              <a:ahLst/>
              <a:cxnLst/>
              <a:rect l="l" t="t" r="r" b="b"/>
              <a:pathLst>
                <a:path w="525" h="605" extrusionOk="0">
                  <a:moveTo>
                    <a:pt x="361" y="1"/>
                  </a:moveTo>
                  <a:cubicBezTo>
                    <a:pt x="274" y="1"/>
                    <a:pt x="170" y="80"/>
                    <a:pt x="96" y="210"/>
                  </a:cubicBezTo>
                  <a:cubicBezTo>
                    <a:pt x="1" y="365"/>
                    <a:pt x="1" y="532"/>
                    <a:pt x="96" y="591"/>
                  </a:cubicBezTo>
                  <a:cubicBezTo>
                    <a:pt x="114" y="601"/>
                    <a:pt x="134" y="605"/>
                    <a:pt x="155" y="605"/>
                  </a:cubicBezTo>
                  <a:cubicBezTo>
                    <a:pt x="244" y="605"/>
                    <a:pt x="352" y="526"/>
                    <a:pt x="429" y="401"/>
                  </a:cubicBezTo>
                  <a:cubicBezTo>
                    <a:pt x="525" y="246"/>
                    <a:pt x="525" y="68"/>
                    <a:pt x="429" y="20"/>
                  </a:cubicBezTo>
                  <a:cubicBezTo>
                    <a:pt x="409" y="7"/>
                    <a:pt x="385" y="1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074156" y="1279896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1" y="280"/>
                    <a:pt x="1" y="435"/>
                  </a:cubicBezTo>
                  <a:cubicBezTo>
                    <a:pt x="1" y="537"/>
                    <a:pt x="49" y="596"/>
                    <a:pt x="124" y="596"/>
                  </a:cubicBezTo>
                  <a:cubicBezTo>
                    <a:pt x="154" y="596"/>
                    <a:pt x="189" y="587"/>
                    <a:pt x="227" y="566"/>
                  </a:cubicBezTo>
                  <a:cubicBezTo>
                    <a:pt x="358" y="495"/>
                    <a:pt x="465" y="316"/>
                    <a:pt x="465" y="161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689097" y="1161630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32"/>
                  </a:lnTo>
                  <a:cubicBezTo>
                    <a:pt x="0" y="763"/>
                    <a:pt x="96" y="906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906"/>
                    <a:pt x="12966" y="775"/>
                    <a:pt x="12966" y="632"/>
                  </a:cubicBezTo>
                  <a:lnTo>
                    <a:pt x="12966" y="13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608"/>
                  </a:lnTo>
                  <a:cubicBezTo>
                    <a:pt x="6983" y="3710"/>
                    <a:pt x="6751" y="3760"/>
                    <a:pt x="6518" y="3760"/>
                  </a:cubicBezTo>
                  <a:cubicBezTo>
                    <a:pt x="6284" y="3760"/>
                    <a:pt x="6049" y="3710"/>
                    <a:pt x="5870" y="3608"/>
                  </a:cubicBezTo>
                  <a:lnTo>
                    <a:pt x="286" y="382"/>
                  </a:lnTo>
                  <a:cubicBezTo>
                    <a:pt x="108" y="275"/>
                    <a:pt x="12" y="144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686793" y="1041765"/>
              <a:ext cx="420157" cy="240181"/>
            </a:xfrm>
            <a:custGeom>
              <a:avLst/>
              <a:gdLst/>
              <a:ahLst/>
              <a:cxnLst/>
              <a:rect l="l" t="t" r="r" b="b"/>
              <a:pathLst>
                <a:path w="13134" h="7508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93"/>
                    <a:pt x="1" y="3926"/>
                    <a:pt x="358" y="4129"/>
                  </a:cubicBezTo>
                  <a:lnTo>
                    <a:pt x="5942" y="7355"/>
                  </a:lnTo>
                  <a:cubicBezTo>
                    <a:pt x="6121" y="7457"/>
                    <a:pt x="6356" y="7507"/>
                    <a:pt x="6590" y="7507"/>
                  </a:cubicBezTo>
                  <a:cubicBezTo>
                    <a:pt x="6823" y="7507"/>
                    <a:pt x="7055" y="7457"/>
                    <a:pt x="7228" y="7355"/>
                  </a:cubicBezTo>
                  <a:lnTo>
                    <a:pt x="12776" y="4129"/>
                  </a:lnTo>
                  <a:cubicBezTo>
                    <a:pt x="13134" y="3926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689097" y="1122795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686793" y="100261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1689097" y="1083575"/>
              <a:ext cx="414814" cy="140084"/>
            </a:xfrm>
            <a:custGeom>
              <a:avLst/>
              <a:gdLst/>
              <a:ahLst/>
              <a:cxnLst/>
              <a:rect l="l" t="t" r="r" b="b"/>
              <a:pathLst>
                <a:path w="12967" h="4379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62"/>
                    <a:pt x="96" y="893"/>
                    <a:pt x="274" y="1000"/>
                  </a:cubicBezTo>
                  <a:lnTo>
                    <a:pt x="5858" y="4227"/>
                  </a:lnTo>
                  <a:cubicBezTo>
                    <a:pt x="6037" y="4328"/>
                    <a:pt x="6272" y="4379"/>
                    <a:pt x="6507" y="4379"/>
                  </a:cubicBezTo>
                  <a:cubicBezTo>
                    <a:pt x="6742" y="4379"/>
                    <a:pt x="6977" y="4328"/>
                    <a:pt x="7156" y="4227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31"/>
                  </a:cubicBezTo>
                  <a:lnTo>
                    <a:pt x="12966" y="0"/>
                  </a:lnTo>
                  <a:cubicBezTo>
                    <a:pt x="12966" y="143"/>
                    <a:pt x="12883" y="274"/>
                    <a:pt x="12704" y="381"/>
                  </a:cubicBezTo>
                  <a:lnTo>
                    <a:pt x="7156" y="3596"/>
                  </a:lnTo>
                  <a:cubicBezTo>
                    <a:pt x="6983" y="3703"/>
                    <a:pt x="6751" y="3756"/>
                    <a:pt x="6518" y="3756"/>
                  </a:cubicBezTo>
                  <a:cubicBezTo>
                    <a:pt x="6284" y="3756"/>
                    <a:pt x="6049" y="3703"/>
                    <a:pt x="5870" y="3596"/>
                  </a:cubicBezTo>
                  <a:lnTo>
                    <a:pt x="286" y="381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1686793" y="963678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1660914" y="976922"/>
              <a:ext cx="471565" cy="220539"/>
            </a:xfrm>
            <a:custGeom>
              <a:avLst/>
              <a:gdLst/>
              <a:ahLst/>
              <a:cxnLst/>
              <a:rect l="l" t="t" r="r" b="b"/>
              <a:pathLst>
                <a:path w="14741" h="6894" extrusionOk="0">
                  <a:moveTo>
                    <a:pt x="14740" y="12"/>
                  </a:moveTo>
                  <a:lnTo>
                    <a:pt x="14740" y="15"/>
                  </a:lnTo>
                  <a:lnTo>
                    <a:pt x="14740" y="15"/>
                  </a:lnTo>
                  <a:cubicBezTo>
                    <a:pt x="14740" y="14"/>
                    <a:pt x="14740" y="13"/>
                    <a:pt x="14740" y="12"/>
                  </a:cubicBezTo>
                  <a:close/>
                  <a:moveTo>
                    <a:pt x="12" y="0"/>
                  </a:moveTo>
                  <a:lnTo>
                    <a:pt x="0" y="2632"/>
                  </a:lnTo>
                  <a:cubicBezTo>
                    <a:pt x="0" y="2786"/>
                    <a:pt x="96" y="2941"/>
                    <a:pt x="310" y="3060"/>
                  </a:cubicBezTo>
                  <a:lnTo>
                    <a:pt x="6656" y="6715"/>
                  </a:lnTo>
                  <a:cubicBezTo>
                    <a:pt x="6858" y="6834"/>
                    <a:pt x="7123" y="6894"/>
                    <a:pt x="7388" y="6894"/>
                  </a:cubicBezTo>
                  <a:cubicBezTo>
                    <a:pt x="7653" y="6894"/>
                    <a:pt x="7918" y="6834"/>
                    <a:pt x="8120" y="6715"/>
                  </a:cubicBezTo>
                  <a:lnTo>
                    <a:pt x="14431" y="3060"/>
                  </a:lnTo>
                  <a:cubicBezTo>
                    <a:pt x="14633" y="2941"/>
                    <a:pt x="14728" y="2786"/>
                    <a:pt x="14728" y="2632"/>
                  </a:cubicBezTo>
                  <a:lnTo>
                    <a:pt x="14740" y="15"/>
                  </a:lnTo>
                  <a:lnTo>
                    <a:pt x="14740" y="15"/>
                  </a:lnTo>
                  <a:cubicBezTo>
                    <a:pt x="14739" y="157"/>
                    <a:pt x="14644" y="311"/>
                    <a:pt x="14443" y="429"/>
                  </a:cubicBezTo>
                  <a:lnTo>
                    <a:pt x="8132" y="4096"/>
                  </a:lnTo>
                  <a:cubicBezTo>
                    <a:pt x="7930" y="4215"/>
                    <a:pt x="7665" y="4275"/>
                    <a:pt x="7400" y="4275"/>
                  </a:cubicBezTo>
                  <a:cubicBezTo>
                    <a:pt x="7135" y="4275"/>
                    <a:pt x="6870" y="4215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657875" y="840550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1"/>
                  </a:moveTo>
                  <a:cubicBezTo>
                    <a:pt x="7182" y="1"/>
                    <a:pt x="6918" y="60"/>
                    <a:pt x="6715" y="179"/>
                  </a:cubicBezTo>
                  <a:lnTo>
                    <a:pt x="405" y="3835"/>
                  </a:lnTo>
                  <a:cubicBezTo>
                    <a:pt x="0" y="4073"/>
                    <a:pt x="0" y="4454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8"/>
                    <a:pt x="7495" y="8538"/>
                  </a:cubicBezTo>
                  <a:cubicBezTo>
                    <a:pt x="7760" y="8538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54"/>
                    <a:pt x="14942" y="4073"/>
                    <a:pt x="14526" y="3835"/>
                  </a:cubicBezTo>
                  <a:lnTo>
                    <a:pt x="8180" y="179"/>
                  </a:lnTo>
                  <a:cubicBezTo>
                    <a:pt x="7977" y="60"/>
                    <a:pt x="7712" y="1"/>
                    <a:pt x="744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941239" y="1117644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0" y="292"/>
                    <a:pt x="0" y="435"/>
                  </a:cubicBezTo>
                  <a:cubicBezTo>
                    <a:pt x="0" y="542"/>
                    <a:pt x="46" y="604"/>
                    <a:pt x="118" y="604"/>
                  </a:cubicBezTo>
                  <a:cubicBezTo>
                    <a:pt x="149" y="604"/>
                    <a:pt x="186" y="592"/>
                    <a:pt x="227" y="566"/>
                  </a:cubicBezTo>
                  <a:cubicBezTo>
                    <a:pt x="357" y="495"/>
                    <a:pt x="465" y="316"/>
                    <a:pt x="465" y="161"/>
                  </a:cubicBezTo>
                  <a:cubicBezTo>
                    <a:pt x="465" y="60"/>
                    <a:pt x="410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985417" y="1094932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47" y="0"/>
                  </a:moveTo>
                  <a:cubicBezTo>
                    <a:pt x="316" y="0"/>
                    <a:pt x="279" y="12"/>
                    <a:pt x="239" y="38"/>
                  </a:cubicBezTo>
                  <a:cubicBezTo>
                    <a:pt x="108" y="109"/>
                    <a:pt x="0" y="288"/>
                    <a:pt x="0" y="443"/>
                  </a:cubicBezTo>
                  <a:cubicBezTo>
                    <a:pt x="0" y="544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65" y="312"/>
                    <a:pt x="465" y="169"/>
                  </a:cubicBezTo>
                  <a:cubicBezTo>
                    <a:pt x="465" y="62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029594" y="1072315"/>
              <a:ext cx="15259" cy="19482"/>
            </a:xfrm>
            <a:custGeom>
              <a:avLst/>
              <a:gdLst/>
              <a:ahLst/>
              <a:cxnLst/>
              <a:rect l="l" t="t" r="r" b="b"/>
              <a:pathLst>
                <a:path w="477" h="609" extrusionOk="0">
                  <a:moveTo>
                    <a:pt x="342" y="1"/>
                  </a:moveTo>
                  <a:cubicBezTo>
                    <a:pt x="311" y="1"/>
                    <a:pt x="276" y="10"/>
                    <a:pt x="239" y="31"/>
                  </a:cubicBezTo>
                  <a:cubicBezTo>
                    <a:pt x="108" y="114"/>
                    <a:pt x="1" y="292"/>
                    <a:pt x="1" y="435"/>
                  </a:cubicBezTo>
                  <a:cubicBezTo>
                    <a:pt x="1" y="546"/>
                    <a:pt x="56" y="608"/>
                    <a:pt x="135" y="608"/>
                  </a:cubicBezTo>
                  <a:cubicBezTo>
                    <a:pt x="166" y="608"/>
                    <a:pt x="202" y="598"/>
                    <a:pt x="239" y="578"/>
                  </a:cubicBezTo>
                  <a:cubicBezTo>
                    <a:pt x="370" y="495"/>
                    <a:pt x="477" y="316"/>
                    <a:pt x="477" y="173"/>
                  </a:cubicBezTo>
                  <a:cubicBezTo>
                    <a:pt x="477" y="63"/>
                    <a:pt x="422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074156" y="1049826"/>
              <a:ext cx="14875" cy="19354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332" y="1"/>
                  </a:moveTo>
                  <a:cubicBezTo>
                    <a:pt x="300" y="1"/>
                    <a:pt x="264" y="11"/>
                    <a:pt x="227" y="31"/>
                  </a:cubicBezTo>
                  <a:cubicBezTo>
                    <a:pt x="96" y="103"/>
                    <a:pt x="1" y="293"/>
                    <a:pt x="1" y="436"/>
                  </a:cubicBezTo>
                  <a:cubicBezTo>
                    <a:pt x="1" y="543"/>
                    <a:pt x="46" y="605"/>
                    <a:pt x="118" y="605"/>
                  </a:cubicBezTo>
                  <a:cubicBezTo>
                    <a:pt x="150" y="605"/>
                    <a:pt x="187" y="592"/>
                    <a:pt x="227" y="567"/>
                  </a:cubicBezTo>
                  <a:cubicBezTo>
                    <a:pt x="358" y="495"/>
                    <a:pt x="465" y="317"/>
                    <a:pt x="465" y="162"/>
                  </a:cubicBezTo>
                  <a:cubicBezTo>
                    <a:pt x="465" y="60"/>
                    <a:pt x="411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1689097" y="931977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1686793" y="81179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1689097" y="892725"/>
              <a:ext cx="414814" cy="140020"/>
            </a:xfrm>
            <a:custGeom>
              <a:avLst/>
              <a:gdLst/>
              <a:ahLst/>
              <a:cxnLst/>
              <a:rect l="l" t="t" r="r" b="b"/>
              <a:pathLst>
                <a:path w="12967" h="4377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16"/>
                  </a:lnTo>
                  <a:cubicBezTo>
                    <a:pt x="6037" y="4323"/>
                    <a:pt x="6272" y="4377"/>
                    <a:pt x="6507" y="4377"/>
                  </a:cubicBezTo>
                  <a:cubicBezTo>
                    <a:pt x="6742" y="4377"/>
                    <a:pt x="6977" y="4323"/>
                    <a:pt x="7156" y="4216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597"/>
                  </a:lnTo>
                  <a:cubicBezTo>
                    <a:pt x="6983" y="3698"/>
                    <a:pt x="6751" y="3748"/>
                    <a:pt x="6518" y="3748"/>
                  </a:cubicBezTo>
                  <a:cubicBezTo>
                    <a:pt x="6284" y="3748"/>
                    <a:pt x="6049" y="3698"/>
                    <a:pt x="5870" y="3597"/>
                  </a:cubicBezTo>
                  <a:lnTo>
                    <a:pt x="286" y="370"/>
                  </a:lnTo>
                  <a:cubicBezTo>
                    <a:pt x="108" y="275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686793" y="77286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1689097" y="853506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4"/>
                    <a:pt x="12704" y="382"/>
                  </a:cubicBezTo>
                  <a:lnTo>
                    <a:pt x="7156" y="3596"/>
                  </a:lnTo>
                  <a:cubicBezTo>
                    <a:pt x="6983" y="3703"/>
                    <a:pt x="6751" y="3757"/>
                    <a:pt x="6518" y="3757"/>
                  </a:cubicBezTo>
                  <a:cubicBezTo>
                    <a:pt x="6284" y="3757"/>
                    <a:pt x="6049" y="3703"/>
                    <a:pt x="5870" y="3596"/>
                  </a:cubicBezTo>
                  <a:lnTo>
                    <a:pt x="286" y="382"/>
                  </a:lnTo>
                  <a:cubicBezTo>
                    <a:pt x="108" y="274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686793" y="73364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4"/>
                    <a:pt x="358" y="4129"/>
                  </a:cubicBezTo>
                  <a:lnTo>
                    <a:pt x="5942" y="7343"/>
                  </a:lnTo>
                  <a:cubicBezTo>
                    <a:pt x="6121" y="7450"/>
                    <a:pt x="6356" y="7504"/>
                    <a:pt x="6590" y="7504"/>
                  </a:cubicBezTo>
                  <a:cubicBezTo>
                    <a:pt x="6823" y="7504"/>
                    <a:pt x="7055" y="7450"/>
                    <a:pt x="7228" y="7343"/>
                  </a:cubicBezTo>
                  <a:lnTo>
                    <a:pt x="12776" y="4129"/>
                  </a:lnTo>
                  <a:cubicBezTo>
                    <a:pt x="13134" y="3914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660914" y="746852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3"/>
                  </a:moveTo>
                  <a:lnTo>
                    <a:pt x="14740" y="16"/>
                  </a:lnTo>
                  <a:lnTo>
                    <a:pt x="14740" y="16"/>
                  </a:lnTo>
                  <a:cubicBezTo>
                    <a:pt x="14740" y="15"/>
                    <a:pt x="14740" y="14"/>
                    <a:pt x="14740" y="13"/>
                  </a:cubicBezTo>
                  <a:close/>
                  <a:moveTo>
                    <a:pt x="12" y="1"/>
                  </a:moveTo>
                  <a:lnTo>
                    <a:pt x="0" y="2632"/>
                  </a:lnTo>
                  <a:cubicBezTo>
                    <a:pt x="0" y="2787"/>
                    <a:pt x="96" y="2942"/>
                    <a:pt x="310" y="3061"/>
                  </a:cubicBezTo>
                  <a:lnTo>
                    <a:pt x="6656" y="6716"/>
                  </a:lnTo>
                  <a:cubicBezTo>
                    <a:pt x="6858" y="6835"/>
                    <a:pt x="7123" y="6895"/>
                    <a:pt x="7388" y="6895"/>
                  </a:cubicBezTo>
                  <a:cubicBezTo>
                    <a:pt x="7653" y="6895"/>
                    <a:pt x="7918" y="6835"/>
                    <a:pt x="8120" y="6716"/>
                  </a:cubicBezTo>
                  <a:lnTo>
                    <a:pt x="14431" y="3061"/>
                  </a:lnTo>
                  <a:cubicBezTo>
                    <a:pt x="14633" y="2942"/>
                    <a:pt x="14728" y="2787"/>
                    <a:pt x="14728" y="2632"/>
                  </a:cubicBezTo>
                  <a:lnTo>
                    <a:pt x="14740" y="16"/>
                  </a:lnTo>
                  <a:lnTo>
                    <a:pt x="14740" y="16"/>
                  </a:lnTo>
                  <a:cubicBezTo>
                    <a:pt x="14739" y="170"/>
                    <a:pt x="14643" y="311"/>
                    <a:pt x="14443" y="430"/>
                  </a:cubicBezTo>
                  <a:lnTo>
                    <a:pt x="8132" y="4097"/>
                  </a:lnTo>
                  <a:cubicBezTo>
                    <a:pt x="7930" y="4216"/>
                    <a:pt x="7665" y="4275"/>
                    <a:pt x="7400" y="4275"/>
                  </a:cubicBezTo>
                  <a:cubicBezTo>
                    <a:pt x="7135" y="4275"/>
                    <a:pt x="6870" y="4216"/>
                    <a:pt x="6668" y="4097"/>
                  </a:cubicBezTo>
                  <a:lnTo>
                    <a:pt x="322" y="430"/>
                  </a:lnTo>
                  <a:cubicBezTo>
                    <a:pt x="107" y="310"/>
                    <a:pt x="12" y="156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657875" y="610513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46"/>
                  </a:lnTo>
                  <a:cubicBezTo>
                    <a:pt x="0" y="4084"/>
                    <a:pt x="0" y="4465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7"/>
                    <a:pt x="7495" y="8537"/>
                  </a:cubicBezTo>
                  <a:cubicBezTo>
                    <a:pt x="7760" y="8537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65"/>
                    <a:pt x="14942" y="4072"/>
                    <a:pt x="14526" y="3846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1941239" y="887575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1"/>
                  </a:moveTo>
                  <a:cubicBezTo>
                    <a:pt x="300" y="1"/>
                    <a:pt x="264" y="10"/>
                    <a:pt x="227" y="31"/>
                  </a:cubicBezTo>
                  <a:cubicBezTo>
                    <a:pt x="96" y="102"/>
                    <a:pt x="0" y="293"/>
                    <a:pt x="0" y="436"/>
                  </a:cubicBezTo>
                  <a:cubicBezTo>
                    <a:pt x="0" y="547"/>
                    <a:pt x="49" y="609"/>
                    <a:pt x="125" y="609"/>
                  </a:cubicBezTo>
                  <a:cubicBezTo>
                    <a:pt x="155" y="609"/>
                    <a:pt x="189" y="599"/>
                    <a:pt x="227" y="579"/>
                  </a:cubicBezTo>
                  <a:cubicBezTo>
                    <a:pt x="357" y="495"/>
                    <a:pt x="465" y="317"/>
                    <a:pt x="465" y="162"/>
                  </a:cubicBezTo>
                  <a:cubicBezTo>
                    <a:pt x="465" y="60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1985417" y="865118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41" y="0"/>
                  </a:moveTo>
                  <a:cubicBezTo>
                    <a:pt x="311" y="0"/>
                    <a:pt x="276" y="10"/>
                    <a:pt x="239" y="31"/>
                  </a:cubicBezTo>
                  <a:cubicBezTo>
                    <a:pt x="108" y="102"/>
                    <a:pt x="0" y="281"/>
                    <a:pt x="0" y="435"/>
                  </a:cubicBezTo>
                  <a:cubicBezTo>
                    <a:pt x="0" y="537"/>
                    <a:pt x="55" y="597"/>
                    <a:pt x="133" y="597"/>
                  </a:cubicBezTo>
                  <a:cubicBezTo>
                    <a:pt x="165" y="597"/>
                    <a:pt x="201" y="587"/>
                    <a:pt x="239" y="566"/>
                  </a:cubicBezTo>
                  <a:cubicBezTo>
                    <a:pt x="370" y="495"/>
                    <a:pt x="465" y="316"/>
                    <a:pt x="465" y="162"/>
                  </a:cubicBezTo>
                  <a:cubicBezTo>
                    <a:pt x="465" y="60"/>
                    <a:pt x="416" y="0"/>
                    <a:pt x="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029594" y="842406"/>
              <a:ext cx="15259" cy="19354"/>
            </a:xfrm>
            <a:custGeom>
              <a:avLst/>
              <a:gdLst/>
              <a:ahLst/>
              <a:cxnLst/>
              <a:rect l="l" t="t" r="r" b="b"/>
              <a:pathLst>
                <a:path w="477" h="605" extrusionOk="0">
                  <a:moveTo>
                    <a:pt x="350" y="0"/>
                  </a:moveTo>
                  <a:cubicBezTo>
                    <a:pt x="317" y="0"/>
                    <a:pt x="279" y="12"/>
                    <a:pt x="239" y="38"/>
                  </a:cubicBezTo>
                  <a:cubicBezTo>
                    <a:pt x="108" y="110"/>
                    <a:pt x="1" y="288"/>
                    <a:pt x="1" y="443"/>
                  </a:cubicBezTo>
                  <a:cubicBezTo>
                    <a:pt x="1" y="545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77" y="312"/>
                    <a:pt x="477" y="169"/>
                  </a:cubicBezTo>
                  <a:cubicBezTo>
                    <a:pt x="477" y="62"/>
                    <a:pt x="425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074156" y="819789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0"/>
                  </a:moveTo>
                  <a:cubicBezTo>
                    <a:pt x="300" y="0"/>
                    <a:pt x="264" y="10"/>
                    <a:pt x="227" y="31"/>
                  </a:cubicBezTo>
                  <a:cubicBezTo>
                    <a:pt x="96" y="102"/>
                    <a:pt x="1" y="293"/>
                    <a:pt x="1" y="436"/>
                  </a:cubicBezTo>
                  <a:cubicBezTo>
                    <a:pt x="1" y="546"/>
                    <a:pt x="49" y="608"/>
                    <a:pt x="125" y="608"/>
                  </a:cubicBezTo>
                  <a:cubicBezTo>
                    <a:pt x="155" y="608"/>
                    <a:pt x="190" y="599"/>
                    <a:pt x="227" y="578"/>
                  </a:cubicBezTo>
                  <a:cubicBezTo>
                    <a:pt x="358" y="495"/>
                    <a:pt x="465" y="316"/>
                    <a:pt x="465" y="162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897061" y="721357"/>
              <a:ext cx="142835" cy="112381"/>
            </a:xfrm>
            <a:custGeom>
              <a:avLst/>
              <a:gdLst/>
              <a:ahLst/>
              <a:cxnLst/>
              <a:rect l="l" t="t" r="r" b="b"/>
              <a:pathLst>
                <a:path w="4465" h="3513" extrusionOk="0">
                  <a:moveTo>
                    <a:pt x="4465" y="0"/>
                  </a:moveTo>
                  <a:lnTo>
                    <a:pt x="0" y="2584"/>
                  </a:lnTo>
                  <a:lnTo>
                    <a:pt x="0" y="3513"/>
                  </a:lnTo>
                  <a:lnTo>
                    <a:pt x="4453" y="917"/>
                  </a:lnTo>
                  <a:lnTo>
                    <a:pt x="446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753460" y="721357"/>
              <a:ext cx="143635" cy="112381"/>
            </a:xfrm>
            <a:custGeom>
              <a:avLst/>
              <a:gdLst/>
              <a:ahLst/>
              <a:cxnLst/>
              <a:rect l="l" t="t" r="r" b="b"/>
              <a:pathLst>
                <a:path w="4490" h="3513" extrusionOk="0">
                  <a:moveTo>
                    <a:pt x="12" y="0"/>
                  </a:moveTo>
                  <a:lnTo>
                    <a:pt x="1" y="917"/>
                  </a:lnTo>
                  <a:lnTo>
                    <a:pt x="4489" y="3513"/>
                  </a:lnTo>
                  <a:lnTo>
                    <a:pt x="4489" y="2584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753844" y="638312"/>
              <a:ext cx="286055" cy="165708"/>
            </a:xfrm>
            <a:custGeom>
              <a:avLst/>
              <a:gdLst/>
              <a:ahLst/>
              <a:cxnLst/>
              <a:rect l="l" t="t" r="r" b="b"/>
              <a:pathLst>
                <a:path w="8942" h="5180" extrusionOk="0">
                  <a:moveTo>
                    <a:pt x="4453" y="1"/>
                  </a:moveTo>
                  <a:lnTo>
                    <a:pt x="0" y="2596"/>
                  </a:lnTo>
                  <a:lnTo>
                    <a:pt x="4477" y="5180"/>
                  </a:lnTo>
                  <a:lnTo>
                    <a:pt x="8942" y="2596"/>
                  </a:lnTo>
                  <a:lnTo>
                    <a:pt x="4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806787" y="675675"/>
              <a:ext cx="179816" cy="94466"/>
            </a:xfrm>
            <a:custGeom>
              <a:avLst/>
              <a:gdLst/>
              <a:ahLst/>
              <a:cxnLst/>
              <a:rect l="l" t="t" r="r" b="b"/>
              <a:pathLst>
                <a:path w="5621" h="2953" extrusionOk="0">
                  <a:moveTo>
                    <a:pt x="2790" y="1"/>
                  </a:moveTo>
                  <a:cubicBezTo>
                    <a:pt x="2140" y="1"/>
                    <a:pt x="1492" y="144"/>
                    <a:pt x="1001" y="428"/>
                  </a:cubicBezTo>
                  <a:cubicBezTo>
                    <a:pt x="0" y="1000"/>
                    <a:pt x="0" y="1940"/>
                    <a:pt x="1001" y="2524"/>
                  </a:cubicBezTo>
                  <a:cubicBezTo>
                    <a:pt x="1507" y="2809"/>
                    <a:pt x="2164" y="2952"/>
                    <a:pt x="2819" y="2952"/>
                  </a:cubicBezTo>
                  <a:cubicBezTo>
                    <a:pt x="3474" y="2952"/>
                    <a:pt x="4126" y="2809"/>
                    <a:pt x="4620" y="2524"/>
                  </a:cubicBezTo>
                  <a:cubicBezTo>
                    <a:pt x="5620" y="1952"/>
                    <a:pt x="5608" y="1011"/>
                    <a:pt x="4608" y="440"/>
                  </a:cubicBezTo>
                  <a:cubicBezTo>
                    <a:pt x="4105" y="147"/>
                    <a:pt x="3446" y="1"/>
                    <a:pt x="27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3"/>
          <p:cNvSpPr/>
          <p:nvPr/>
        </p:nvSpPr>
        <p:spPr>
          <a:xfrm>
            <a:off x="6853200" y="2260477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6853200" y="2736393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7458288" y="-503375"/>
            <a:ext cx="2376600" cy="2376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3"/>
          <p:cNvGrpSpPr/>
          <p:nvPr/>
        </p:nvGrpSpPr>
        <p:grpSpPr>
          <a:xfrm>
            <a:off x="8199987" y="4442720"/>
            <a:ext cx="1062623" cy="1196017"/>
            <a:chOff x="867539" y="598708"/>
            <a:chExt cx="491750" cy="553455"/>
          </a:xfrm>
        </p:grpSpPr>
        <p:sp>
          <p:nvSpPr>
            <p:cNvPr id="410" name="Google Shape;410;p33"/>
            <p:cNvSpPr/>
            <p:nvPr/>
          </p:nvSpPr>
          <p:spPr>
            <a:xfrm>
              <a:off x="867539" y="812751"/>
              <a:ext cx="491750" cy="285319"/>
            </a:xfrm>
            <a:custGeom>
              <a:avLst/>
              <a:gdLst/>
              <a:ahLst/>
              <a:cxnLst/>
              <a:rect l="l" t="t" r="r" b="b"/>
              <a:pathLst>
                <a:path w="15372" h="8919" extrusionOk="0">
                  <a:moveTo>
                    <a:pt x="9609" y="1"/>
                  </a:moveTo>
                  <a:lnTo>
                    <a:pt x="1" y="5585"/>
                  </a:lnTo>
                  <a:lnTo>
                    <a:pt x="5763" y="8918"/>
                  </a:lnTo>
                  <a:lnTo>
                    <a:pt x="15372" y="3334"/>
                  </a:lnTo>
                  <a:lnTo>
                    <a:pt x="96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051895" y="919405"/>
              <a:ext cx="307392" cy="232759"/>
            </a:xfrm>
            <a:custGeom>
              <a:avLst/>
              <a:gdLst/>
              <a:ahLst/>
              <a:cxnLst/>
              <a:rect l="l" t="t" r="r" b="b"/>
              <a:pathLst>
                <a:path w="9609" h="7276" extrusionOk="0">
                  <a:moveTo>
                    <a:pt x="9609" y="0"/>
                  </a:moveTo>
                  <a:lnTo>
                    <a:pt x="0" y="5584"/>
                  </a:lnTo>
                  <a:lnTo>
                    <a:pt x="0" y="7275"/>
                  </a:lnTo>
                  <a:lnTo>
                    <a:pt x="9609" y="1691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867539" y="991381"/>
              <a:ext cx="184390" cy="160782"/>
            </a:xfrm>
            <a:custGeom>
              <a:avLst/>
              <a:gdLst/>
              <a:ahLst/>
              <a:cxnLst/>
              <a:rect l="l" t="t" r="r" b="b"/>
              <a:pathLst>
                <a:path w="5764" h="5026" extrusionOk="0">
                  <a:moveTo>
                    <a:pt x="1" y="1"/>
                  </a:moveTo>
                  <a:lnTo>
                    <a:pt x="1" y="1691"/>
                  </a:lnTo>
                  <a:lnTo>
                    <a:pt x="5763" y="5025"/>
                  </a:lnTo>
                  <a:lnTo>
                    <a:pt x="5763" y="3334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867539" y="705746"/>
              <a:ext cx="491750" cy="285287"/>
            </a:xfrm>
            <a:custGeom>
              <a:avLst/>
              <a:gdLst/>
              <a:ahLst/>
              <a:cxnLst/>
              <a:rect l="l" t="t" r="r" b="b"/>
              <a:pathLst>
                <a:path w="15372" h="8918" extrusionOk="0">
                  <a:moveTo>
                    <a:pt x="9609" y="0"/>
                  </a:moveTo>
                  <a:lnTo>
                    <a:pt x="1" y="5584"/>
                  </a:lnTo>
                  <a:lnTo>
                    <a:pt x="5763" y="8918"/>
                  </a:lnTo>
                  <a:lnTo>
                    <a:pt x="15372" y="3334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051895" y="812367"/>
              <a:ext cx="307392" cy="232759"/>
            </a:xfrm>
            <a:custGeom>
              <a:avLst/>
              <a:gdLst/>
              <a:ahLst/>
              <a:cxnLst/>
              <a:rect l="l" t="t" r="r" b="b"/>
              <a:pathLst>
                <a:path w="9609" h="7276" extrusionOk="0">
                  <a:moveTo>
                    <a:pt x="9609" y="1"/>
                  </a:moveTo>
                  <a:lnTo>
                    <a:pt x="0" y="5585"/>
                  </a:lnTo>
                  <a:lnTo>
                    <a:pt x="0" y="7275"/>
                  </a:lnTo>
                  <a:lnTo>
                    <a:pt x="9609" y="1691"/>
                  </a:lnTo>
                  <a:lnTo>
                    <a:pt x="9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867539" y="884376"/>
              <a:ext cx="184390" cy="160750"/>
            </a:xfrm>
            <a:custGeom>
              <a:avLst/>
              <a:gdLst/>
              <a:ahLst/>
              <a:cxnLst/>
              <a:rect l="l" t="t" r="r" b="b"/>
              <a:pathLst>
                <a:path w="5764" h="5025" extrusionOk="0">
                  <a:moveTo>
                    <a:pt x="1" y="0"/>
                  </a:moveTo>
                  <a:lnTo>
                    <a:pt x="1" y="1691"/>
                  </a:lnTo>
                  <a:lnTo>
                    <a:pt x="5763" y="5024"/>
                  </a:lnTo>
                  <a:lnTo>
                    <a:pt x="5763" y="333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867539" y="598708"/>
              <a:ext cx="491750" cy="284935"/>
            </a:xfrm>
            <a:custGeom>
              <a:avLst/>
              <a:gdLst/>
              <a:ahLst/>
              <a:cxnLst/>
              <a:rect l="l" t="t" r="r" b="b"/>
              <a:pathLst>
                <a:path w="15372" h="8907" extrusionOk="0">
                  <a:moveTo>
                    <a:pt x="9609" y="0"/>
                  </a:moveTo>
                  <a:lnTo>
                    <a:pt x="1" y="5584"/>
                  </a:lnTo>
                  <a:lnTo>
                    <a:pt x="5763" y="8906"/>
                  </a:lnTo>
                  <a:lnTo>
                    <a:pt x="15372" y="3334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051895" y="705362"/>
              <a:ext cx="307392" cy="232343"/>
            </a:xfrm>
            <a:custGeom>
              <a:avLst/>
              <a:gdLst/>
              <a:ahLst/>
              <a:cxnLst/>
              <a:rect l="l" t="t" r="r" b="b"/>
              <a:pathLst>
                <a:path w="9609" h="7263" extrusionOk="0">
                  <a:moveTo>
                    <a:pt x="9609" y="0"/>
                  </a:moveTo>
                  <a:lnTo>
                    <a:pt x="0" y="5572"/>
                  </a:lnTo>
                  <a:lnTo>
                    <a:pt x="0" y="7263"/>
                  </a:lnTo>
                  <a:lnTo>
                    <a:pt x="9609" y="1679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67539" y="777339"/>
              <a:ext cx="184390" cy="160366"/>
            </a:xfrm>
            <a:custGeom>
              <a:avLst/>
              <a:gdLst/>
              <a:ahLst/>
              <a:cxnLst/>
              <a:rect l="l" t="t" r="r" b="b"/>
              <a:pathLst>
                <a:path w="5764" h="5013" extrusionOk="0">
                  <a:moveTo>
                    <a:pt x="1" y="0"/>
                  </a:moveTo>
                  <a:lnTo>
                    <a:pt x="1" y="1691"/>
                  </a:lnTo>
                  <a:lnTo>
                    <a:pt x="5763" y="5013"/>
                  </a:lnTo>
                  <a:lnTo>
                    <a:pt x="5763" y="3322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725463" y="1166334"/>
            <a:ext cx="1645688" cy="2171872"/>
            <a:chOff x="683950" y="1497553"/>
            <a:chExt cx="701636" cy="925974"/>
          </a:xfrm>
        </p:grpSpPr>
        <p:sp>
          <p:nvSpPr>
            <p:cNvPr id="420" name="Google Shape;420;p33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3"/>
          <p:cNvGrpSpPr/>
          <p:nvPr/>
        </p:nvGrpSpPr>
        <p:grpSpPr>
          <a:xfrm>
            <a:off x="8332995" y="3042427"/>
            <a:ext cx="1241789" cy="734416"/>
            <a:chOff x="942970" y="2297423"/>
            <a:chExt cx="529434" cy="313117"/>
          </a:xfrm>
        </p:grpSpPr>
        <p:sp>
          <p:nvSpPr>
            <p:cNvPr id="439" name="Google Shape;439;p33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9325440" y="2920350"/>
            <a:ext cx="433388" cy="242580"/>
            <a:chOff x="1366097" y="2245375"/>
            <a:chExt cx="184774" cy="103424"/>
          </a:xfrm>
        </p:grpSpPr>
        <p:sp>
          <p:nvSpPr>
            <p:cNvPr id="509" name="Google Shape;509;p33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3"/>
          <p:cNvGrpSpPr/>
          <p:nvPr/>
        </p:nvGrpSpPr>
        <p:grpSpPr>
          <a:xfrm>
            <a:off x="7056910" y="387714"/>
            <a:ext cx="1007328" cy="1196023"/>
            <a:chOff x="1673102" y="2206764"/>
            <a:chExt cx="335575" cy="398435"/>
          </a:xfrm>
        </p:grpSpPr>
        <p:sp>
          <p:nvSpPr>
            <p:cNvPr id="513" name="Google Shape;513;p33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3"/>
          <p:cNvGrpSpPr/>
          <p:nvPr/>
        </p:nvGrpSpPr>
        <p:grpSpPr>
          <a:xfrm>
            <a:off x="4781025" y="4108125"/>
            <a:ext cx="579625" cy="130500"/>
            <a:chOff x="304275" y="275275"/>
            <a:chExt cx="579625" cy="130500"/>
          </a:xfrm>
        </p:grpSpPr>
        <p:sp>
          <p:nvSpPr>
            <p:cNvPr id="521" name="Google Shape;521;p3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33"/>
          <p:cNvSpPr/>
          <p:nvPr/>
        </p:nvSpPr>
        <p:spPr>
          <a:xfrm>
            <a:off x="363900" y="4337947"/>
            <a:ext cx="349500" cy="397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3"/>
          <p:cNvSpPr txBox="1"/>
          <p:nvPr/>
        </p:nvSpPr>
        <p:spPr>
          <a:xfrm>
            <a:off x="1416324" y="339275"/>
            <a:ext cx="1936476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Web Development</a:t>
            </a:r>
            <a:endParaRPr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3465250" y="4442725"/>
            <a:ext cx="189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TEAM EASYTRIP</a:t>
            </a:r>
            <a:endParaRPr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grpSp>
        <p:nvGrpSpPr>
          <p:cNvPr id="527" name="Google Shape;527;p33"/>
          <p:cNvGrpSpPr/>
          <p:nvPr/>
        </p:nvGrpSpPr>
        <p:grpSpPr>
          <a:xfrm>
            <a:off x="5733519" y="960358"/>
            <a:ext cx="896100" cy="205962"/>
            <a:chOff x="5733519" y="960358"/>
            <a:chExt cx="896100" cy="205962"/>
          </a:xfrm>
        </p:grpSpPr>
        <p:grpSp>
          <p:nvGrpSpPr>
            <p:cNvPr id="528" name="Google Shape;528;p33"/>
            <p:cNvGrpSpPr/>
            <p:nvPr/>
          </p:nvGrpSpPr>
          <p:grpSpPr>
            <a:xfrm>
              <a:off x="5733519" y="960358"/>
              <a:ext cx="210300" cy="205962"/>
              <a:chOff x="5733519" y="960358"/>
              <a:chExt cx="210300" cy="205962"/>
            </a:xfrm>
          </p:grpSpPr>
          <p:cxnSp>
            <p:nvCxnSpPr>
              <p:cNvPr id="529" name="Google Shape;529;p33"/>
              <p:cNvCxnSpPr/>
              <p:nvPr/>
            </p:nvCxnSpPr>
            <p:spPr>
              <a:xfrm>
                <a:off x="58386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3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1" name="Google Shape;531;p33"/>
            <p:cNvGrpSpPr/>
            <p:nvPr/>
          </p:nvGrpSpPr>
          <p:grpSpPr>
            <a:xfrm>
              <a:off x="6076419" y="960358"/>
              <a:ext cx="210300" cy="205962"/>
              <a:chOff x="6076419" y="960358"/>
              <a:chExt cx="210300" cy="205962"/>
            </a:xfrm>
          </p:grpSpPr>
          <p:cxnSp>
            <p:nvCxnSpPr>
              <p:cNvPr id="532" name="Google Shape;532;p33"/>
              <p:cNvCxnSpPr/>
              <p:nvPr/>
            </p:nvCxnSpPr>
            <p:spPr>
              <a:xfrm>
                <a:off x="61815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3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" name="Google Shape;534;p33"/>
            <p:cNvGrpSpPr/>
            <p:nvPr/>
          </p:nvGrpSpPr>
          <p:grpSpPr>
            <a:xfrm>
              <a:off x="6419319" y="960358"/>
              <a:ext cx="210300" cy="205962"/>
              <a:chOff x="6419319" y="960358"/>
              <a:chExt cx="210300" cy="205962"/>
            </a:xfrm>
          </p:grpSpPr>
          <p:cxnSp>
            <p:nvCxnSpPr>
              <p:cNvPr id="535" name="Google Shape;535;p33"/>
              <p:cNvCxnSpPr/>
              <p:nvPr/>
            </p:nvCxnSpPr>
            <p:spPr>
              <a:xfrm>
                <a:off x="65244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3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54"/>
          <p:cNvSpPr/>
          <p:nvPr/>
        </p:nvSpPr>
        <p:spPr>
          <a:xfrm>
            <a:off x="-189655" y="4527230"/>
            <a:ext cx="1124400" cy="11244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4"/>
          <p:cNvSpPr/>
          <p:nvPr/>
        </p:nvSpPr>
        <p:spPr>
          <a:xfrm>
            <a:off x="5059499" y="3462700"/>
            <a:ext cx="2199000" cy="2199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54"/>
          <p:cNvSpPr/>
          <p:nvPr/>
        </p:nvSpPr>
        <p:spPr>
          <a:xfrm>
            <a:off x="6328774" y="2819314"/>
            <a:ext cx="2588424" cy="2145136"/>
          </a:xfrm>
          <a:prstGeom prst="plaque">
            <a:avLst>
              <a:gd name="adj" fmla="val 17325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54"/>
          <p:cNvSpPr txBox="1">
            <a:spLocks noGrp="1"/>
          </p:cNvSpPr>
          <p:nvPr>
            <p:ph type="title"/>
          </p:nvPr>
        </p:nvSpPr>
        <p:spPr>
          <a:xfrm>
            <a:off x="6763563" y="3239593"/>
            <a:ext cx="1750215" cy="1344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ERD</a:t>
            </a:r>
            <a:br>
              <a:rPr lang="en-US" sz="3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sz="36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</a:t>
            </a:r>
            <a:endParaRPr sz="36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018" name="Google Shape;2018;p54"/>
          <p:cNvGrpSpPr/>
          <p:nvPr/>
        </p:nvGrpSpPr>
        <p:grpSpPr>
          <a:xfrm>
            <a:off x="5502695" y="3979313"/>
            <a:ext cx="579625" cy="557161"/>
            <a:chOff x="304275" y="275275"/>
            <a:chExt cx="579625" cy="557161"/>
          </a:xfrm>
        </p:grpSpPr>
        <p:sp>
          <p:nvSpPr>
            <p:cNvPr id="2019" name="Google Shape;2019;p54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200;p58"/>
          <p:cNvSpPr txBox="1"/>
          <p:nvPr/>
        </p:nvSpPr>
        <p:spPr>
          <a:xfrm>
            <a:off x="-153009" y="3476078"/>
            <a:ext cx="142231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01</a:t>
            </a:r>
            <a:endParaRPr sz="2000"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sp>
        <p:nvSpPr>
          <p:cNvPr id="22" name="Google Shape;2201;p58"/>
          <p:cNvSpPr txBox="1"/>
          <p:nvPr/>
        </p:nvSpPr>
        <p:spPr>
          <a:xfrm>
            <a:off x="-149109" y="3918585"/>
            <a:ext cx="1419466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여행지</a:t>
            </a:r>
            <a:endParaRPr lang="en-US" altLang="ko-KR" sz="1200" dirty="0" smtClean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(TOUR)</a:t>
            </a:r>
            <a:endParaRPr sz="1200" dirty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</p:txBody>
      </p:sp>
      <p:sp>
        <p:nvSpPr>
          <p:cNvPr id="23" name="Google Shape;2202;p58"/>
          <p:cNvSpPr txBox="1"/>
          <p:nvPr/>
        </p:nvSpPr>
        <p:spPr>
          <a:xfrm>
            <a:off x="1105195" y="3468154"/>
            <a:ext cx="142209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02</a:t>
            </a:r>
            <a:endParaRPr sz="2000"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sp>
        <p:nvSpPr>
          <p:cNvPr id="24" name="Google Shape;2203;p58"/>
          <p:cNvSpPr txBox="1"/>
          <p:nvPr/>
        </p:nvSpPr>
        <p:spPr>
          <a:xfrm>
            <a:off x="1107745" y="3910661"/>
            <a:ext cx="1420342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사용자</a:t>
            </a:r>
            <a:r>
              <a:rPr lang="en-US" altLang="ko-KR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&amp;</a:t>
            </a:r>
            <a:r>
              <a:rPr lang="ko-KR" alt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역할</a:t>
            </a:r>
            <a:endParaRPr lang="en-US" altLang="ko-KR" sz="1200" dirty="0" smtClean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(USER</a:t>
            </a:r>
            <a:r>
              <a:rPr 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, USER_ROLE, ROLE</a:t>
            </a:r>
            <a:r>
              <a:rPr 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)</a:t>
            </a:r>
            <a:endParaRPr sz="1200" dirty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</p:txBody>
      </p:sp>
      <p:sp>
        <p:nvSpPr>
          <p:cNvPr id="25" name="Google Shape;2204;p58"/>
          <p:cNvSpPr txBox="1"/>
          <p:nvPr/>
        </p:nvSpPr>
        <p:spPr>
          <a:xfrm>
            <a:off x="2387679" y="3476078"/>
            <a:ext cx="142231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03</a:t>
            </a:r>
            <a:endParaRPr sz="2000"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sp>
        <p:nvSpPr>
          <p:cNvPr id="26" name="Google Shape;2205;p58"/>
          <p:cNvSpPr txBox="1"/>
          <p:nvPr/>
        </p:nvSpPr>
        <p:spPr>
          <a:xfrm>
            <a:off x="2388290" y="3918585"/>
            <a:ext cx="1422314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게시</a:t>
            </a:r>
            <a:r>
              <a:rPr lang="ko-KR" altLang="en-US" sz="120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물</a:t>
            </a:r>
            <a:r>
              <a:rPr lang="en-US" altLang="ko-KR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+</a:t>
            </a:r>
            <a:r>
              <a:rPr lang="ko-KR" alt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댓글</a:t>
            </a:r>
            <a:endParaRPr lang="en-US" altLang="ko-KR" sz="1200" dirty="0" smtClean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(BOARD)</a:t>
            </a:r>
            <a:endParaRPr sz="1200" dirty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</p:txBody>
      </p:sp>
      <p:grpSp>
        <p:nvGrpSpPr>
          <p:cNvPr id="40" name="Google Shape;2220;p58"/>
          <p:cNvGrpSpPr/>
          <p:nvPr/>
        </p:nvGrpSpPr>
        <p:grpSpPr>
          <a:xfrm>
            <a:off x="273958" y="3462700"/>
            <a:ext cx="576517" cy="109690"/>
            <a:chOff x="300389" y="275275"/>
            <a:chExt cx="685892" cy="130500"/>
          </a:xfrm>
        </p:grpSpPr>
        <p:sp>
          <p:nvSpPr>
            <p:cNvPr id="41" name="Google Shape;2221;p58"/>
            <p:cNvSpPr/>
            <p:nvPr/>
          </p:nvSpPr>
          <p:spPr>
            <a:xfrm>
              <a:off x="300389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22;p58"/>
            <p:cNvSpPr/>
            <p:nvPr/>
          </p:nvSpPr>
          <p:spPr>
            <a:xfrm>
              <a:off x="48552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23;p58"/>
            <p:cNvSpPr/>
            <p:nvPr/>
          </p:nvSpPr>
          <p:spPr>
            <a:xfrm>
              <a:off x="67065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23;p58"/>
            <p:cNvSpPr/>
            <p:nvPr/>
          </p:nvSpPr>
          <p:spPr>
            <a:xfrm>
              <a:off x="855781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204;p58"/>
          <p:cNvSpPr txBox="1"/>
          <p:nvPr/>
        </p:nvSpPr>
        <p:spPr>
          <a:xfrm>
            <a:off x="3635375" y="3476078"/>
            <a:ext cx="142231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Fahkwang"/>
                <a:sym typeface="Fahkwang"/>
              </a:rPr>
              <a:t>04</a:t>
            </a:r>
            <a:endParaRPr sz="2000" b="1" dirty="0">
              <a:solidFill>
                <a:schemeClr val="dk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Fahkwang"/>
              <a:sym typeface="Fahkwang"/>
            </a:endParaRPr>
          </a:p>
        </p:txBody>
      </p:sp>
      <p:sp>
        <p:nvSpPr>
          <p:cNvPr id="47" name="Google Shape;2205;p58"/>
          <p:cNvSpPr txBox="1"/>
          <p:nvPr/>
        </p:nvSpPr>
        <p:spPr>
          <a:xfrm>
            <a:off x="3635986" y="3918585"/>
            <a:ext cx="1422314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매거진</a:t>
            </a:r>
            <a:endParaRPr lang="en-US" altLang="ko-KR" sz="1200" dirty="0" smtClean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rgbClr val="F3F3F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hivo"/>
                <a:sym typeface="Chivo"/>
              </a:rPr>
              <a:t>(MAGAZINE)</a:t>
            </a:r>
            <a:endParaRPr sz="1200" dirty="0">
              <a:solidFill>
                <a:srgbClr val="F3F3F3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hivo"/>
              <a:sym typeface="Chivo"/>
            </a:endParaRPr>
          </a:p>
        </p:txBody>
      </p:sp>
      <p:grpSp>
        <p:nvGrpSpPr>
          <p:cNvPr id="55" name="Google Shape;2220;p58"/>
          <p:cNvGrpSpPr/>
          <p:nvPr/>
        </p:nvGrpSpPr>
        <p:grpSpPr>
          <a:xfrm>
            <a:off x="1529657" y="3462700"/>
            <a:ext cx="576517" cy="109690"/>
            <a:chOff x="300389" y="275275"/>
            <a:chExt cx="685892" cy="130500"/>
          </a:xfrm>
        </p:grpSpPr>
        <p:sp>
          <p:nvSpPr>
            <p:cNvPr id="56" name="Google Shape;2221;p58"/>
            <p:cNvSpPr/>
            <p:nvPr/>
          </p:nvSpPr>
          <p:spPr>
            <a:xfrm>
              <a:off x="300389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22;p58"/>
            <p:cNvSpPr/>
            <p:nvPr/>
          </p:nvSpPr>
          <p:spPr>
            <a:xfrm>
              <a:off x="48552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23;p58"/>
            <p:cNvSpPr/>
            <p:nvPr/>
          </p:nvSpPr>
          <p:spPr>
            <a:xfrm>
              <a:off x="67065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23;p58"/>
            <p:cNvSpPr/>
            <p:nvPr/>
          </p:nvSpPr>
          <p:spPr>
            <a:xfrm>
              <a:off x="855781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21;p58"/>
            <p:cNvSpPr/>
            <p:nvPr/>
          </p:nvSpPr>
          <p:spPr>
            <a:xfrm>
              <a:off x="488622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220;p58"/>
          <p:cNvGrpSpPr/>
          <p:nvPr/>
        </p:nvGrpSpPr>
        <p:grpSpPr>
          <a:xfrm>
            <a:off x="2815103" y="3462700"/>
            <a:ext cx="576517" cy="109690"/>
            <a:chOff x="300389" y="275275"/>
            <a:chExt cx="685892" cy="130500"/>
          </a:xfrm>
        </p:grpSpPr>
        <p:sp>
          <p:nvSpPr>
            <p:cNvPr id="61" name="Google Shape;2221;p58"/>
            <p:cNvSpPr/>
            <p:nvPr/>
          </p:nvSpPr>
          <p:spPr>
            <a:xfrm>
              <a:off x="300389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22;p58"/>
            <p:cNvSpPr/>
            <p:nvPr/>
          </p:nvSpPr>
          <p:spPr>
            <a:xfrm>
              <a:off x="48552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23;p58"/>
            <p:cNvSpPr/>
            <p:nvPr/>
          </p:nvSpPr>
          <p:spPr>
            <a:xfrm>
              <a:off x="67065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23;p58"/>
            <p:cNvSpPr/>
            <p:nvPr/>
          </p:nvSpPr>
          <p:spPr>
            <a:xfrm>
              <a:off x="855781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21;p58"/>
            <p:cNvSpPr/>
            <p:nvPr/>
          </p:nvSpPr>
          <p:spPr>
            <a:xfrm>
              <a:off x="482261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21;p58"/>
            <p:cNvSpPr/>
            <p:nvPr/>
          </p:nvSpPr>
          <p:spPr>
            <a:xfrm>
              <a:off x="672066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220;p58"/>
          <p:cNvGrpSpPr/>
          <p:nvPr/>
        </p:nvGrpSpPr>
        <p:grpSpPr>
          <a:xfrm>
            <a:off x="4058273" y="3462700"/>
            <a:ext cx="576517" cy="109690"/>
            <a:chOff x="300389" y="275275"/>
            <a:chExt cx="685892" cy="130500"/>
          </a:xfrm>
        </p:grpSpPr>
        <p:sp>
          <p:nvSpPr>
            <p:cNvPr id="66" name="Google Shape;2221;p58"/>
            <p:cNvSpPr/>
            <p:nvPr/>
          </p:nvSpPr>
          <p:spPr>
            <a:xfrm>
              <a:off x="300389" y="27527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22;p58"/>
            <p:cNvSpPr/>
            <p:nvPr/>
          </p:nvSpPr>
          <p:spPr>
            <a:xfrm>
              <a:off x="48552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23;p58"/>
            <p:cNvSpPr/>
            <p:nvPr/>
          </p:nvSpPr>
          <p:spPr>
            <a:xfrm>
              <a:off x="67065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23;p58"/>
            <p:cNvSpPr/>
            <p:nvPr/>
          </p:nvSpPr>
          <p:spPr>
            <a:xfrm>
              <a:off x="855781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1" y="299846"/>
            <a:ext cx="2650872" cy="2337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36" y="299846"/>
            <a:ext cx="2538068" cy="19301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47" y="299846"/>
            <a:ext cx="3102083" cy="22811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858" y="37104"/>
            <a:ext cx="106866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901607" y="37104"/>
            <a:ext cx="106866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006092" y="37104"/>
            <a:ext cx="117848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 rot="5400000">
            <a:off x="4280714" y="-371487"/>
            <a:ext cx="138112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 rot="5400000">
            <a:off x="4256902" y="197191"/>
            <a:ext cx="185735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315976" y="223838"/>
            <a:ext cx="402099" cy="766762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962526" y="1023938"/>
            <a:ext cx="755550" cy="582996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 rot="5400000">
            <a:off x="1570291" y="1309950"/>
            <a:ext cx="138112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 rot="5400000">
            <a:off x="4531815" y="-4109005"/>
            <a:ext cx="138112" cy="8705258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623962" y="223838"/>
            <a:ext cx="199940" cy="2462868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 rot="5400000">
            <a:off x="4256902" y="914394"/>
            <a:ext cx="185735" cy="2782210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 rot="5400000">
            <a:off x="7289935" y="50668"/>
            <a:ext cx="122236" cy="3138756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8798431" y="1638300"/>
            <a:ext cx="257463" cy="942674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 rot="5400000">
            <a:off x="7289935" y="1065328"/>
            <a:ext cx="122236" cy="3138756"/>
          </a:xfrm>
          <a:prstGeom prst="rect">
            <a:avLst/>
          </a:prstGeom>
          <a:solidFill>
            <a:srgbClr val="050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28" name="Google Shape;2028;p54"/>
          <p:cNvGrpSpPr/>
          <p:nvPr/>
        </p:nvGrpSpPr>
        <p:grpSpPr>
          <a:xfrm>
            <a:off x="8733181" y="2609973"/>
            <a:ext cx="355063" cy="343825"/>
            <a:chOff x="304275" y="488611"/>
            <a:chExt cx="355063" cy="343825"/>
          </a:xfrm>
        </p:grpSpPr>
        <p:sp>
          <p:nvSpPr>
            <p:cNvPr id="2029" name="Google Shape;2029;p54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72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3"/>
          <p:cNvSpPr/>
          <p:nvPr/>
        </p:nvSpPr>
        <p:spPr>
          <a:xfrm>
            <a:off x="4604225" y="543325"/>
            <a:ext cx="3826500" cy="4100400"/>
          </a:xfrm>
          <a:prstGeom prst="plaque">
            <a:avLst>
              <a:gd name="adj" fmla="val 15355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3"/>
          <p:cNvSpPr/>
          <p:nvPr/>
        </p:nvSpPr>
        <p:spPr>
          <a:xfrm>
            <a:off x="614800" y="921150"/>
            <a:ext cx="3301200" cy="3301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3"/>
          <p:cNvSpPr txBox="1">
            <a:spLocks noGrp="1"/>
          </p:cNvSpPr>
          <p:nvPr>
            <p:ph type="subTitle" idx="1"/>
          </p:nvPr>
        </p:nvSpPr>
        <p:spPr>
          <a:xfrm>
            <a:off x="5145875" y="2224225"/>
            <a:ext cx="2743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구성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31" name="Google Shape;1231;p43"/>
          <p:cNvSpPr txBox="1">
            <a:spLocks noGrp="1"/>
          </p:cNvSpPr>
          <p:nvPr>
            <p:ph type="title"/>
          </p:nvPr>
        </p:nvSpPr>
        <p:spPr>
          <a:xfrm>
            <a:off x="5145875" y="1485325"/>
            <a:ext cx="27432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PART </a:t>
            </a:r>
            <a:r>
              <a:rPr lang="en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endParaRPr dirty="0"/>
          </a:p>
        </p:txBody>
      </p:sp>
      <p:grpSp>
        <p:nvGrpSpPr>
          <p:cNvPr id="1232" name="Google Shape;1232;p43"/>
          <p:cNvGrpSpPr/>
          <p:nvPr/>
        </p:nvGrpSpPr>
        <p:grpSpPr>
          <a:xfrm>
            <a:off x="1404129" y="2192858"/>
            <a:ext cx="1132147" cy="1277333"/>
            <a:chOff x="3032822" y="593750"/>
            <a:chExt cx="599908" cy="676840"/>
          </a:xfrm>
        </p:grpSpPr>
        <p:sp>
          <p:nvSpPr>
            <p:cNvPr id="1233" name="Google Shape;1233;p43"/>
            <p:cNvSpPr/>
            <p:nvPr/>
          </p:nvSpPr>
          <p:spPr>
            <a:xfrm>
              <a:off x="3033206" y="780761"/>
              <a:ext cx="599525" cy="347411"/>
            </a:xfrm>
            <a:custGeom>
              <a:avLst/>
              <a:gdLst/>
              <a:ahLst/>
              <a:cxnLst/>
              <a:rect l="l" t="t" r="r" b="b"/>
              <a:pathLst>
                <a:path w="18741" h="10860" extrusionOk="0">
                  <a:moveTo>
                    <a:pt x="9347" y="1"/>
                  </a:moveTo>
                  <a:lnTo>
                    <a:pt x="1" y="5430"/>
                  </a:lnTo>
                  <a:lnTo>
                    <a:pt x="9406" y="10859"/>
                  </a:lnTo>
                  <a:lnTo>
                    <a:pt x="18741" y="5430"/>
                  </a:lnTo>
                  <a:lnTo>
                    <a:pt x="934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3333716" y="954433"/>
              <a:ext cx="299011" cy="316157"/>
            </a:xfrm>
            <a:custGeom>
              <a:avLst/>
              <a:gdLst/>
              <a:ahLst/>
              <a:cxnLst/>
              <a:rect l="l" t="t" r="r" b="b"/>
              <a:pathLst>
                <a:path w="9347" h="9883" extrusionOk="0">
                  <a:moveTo>
                    <a:pt x="9347" y="1"/>
                  </a:moveTo>
                  <a:lnTo>
                    <a:pt x="12" y="5430"/>
                  </a:lnTo>
                  <a:lnTo>
                    <a:pt x="1" y="9883"/>
                  </a:lnTo>
                  <a:lnTo>
                    <a:pt x="9335" y="4454"/>
                  </a:lnTo>
                  <a:lnTo>
                    <a:pt x="934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3343633" y="1029481"/>
              <a:ext cx="180168" cy="223994"/>
            </a:xfrm>
            <a:custGeom>
              <a:avLst/>
              <a:gdLst/>
              <a:ahLst/>
              <a:cxnLst/>
              <a:rect l="l" t="t" r="r" b="b"/>
              <a:pathLst>
                <a:path w="5632" h="7002" extrusionOk="0">
                  <a:moveTo>
                    <a:pt x="5632" y="0"/>
                  </a:moveTo>
                  <a:lnTo>
                    <a:pt x="12" y="3263"/>
                  </a:lnTo>
                  <a:lnTo>
                    <a:pt x="0" y="7001"/>
                  </a:lnTo>
                  <a:lnTo>
                    <a:pt x="5632" y="3727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3531764" y="971580"/>
              <a:ext cx="91076" cy="172202"/>
            </a:xfrm>
            <a:custGeom>
              <a:avLst/>
              <a:gdLst/>
              <a:ahLst/>
              <a:cxnLst/>
              <a:rect l="l" t="t" r="r" b="b"/>
              <a:pathLst>
                <a:path w="2847" h="5383" extrusionOk="0">
                  <a:moveTo>
                    <a:pt x="2846" y="1"/>
                  </a:moveTo>
                  <a:lnTo>
                    <a:pt x="1" y="1656"/>
                  </a:lnTo>
                  <a:lnTo>
                    <a:pt x="1" y="5382"/>
                  </a:lnTo>
                  <a:lnTo>
                    <a:pt x="2834" y="3739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3032822" y="954433"/>
              <a:ext cx="301314" cy="316157"/>
            </a:xfrm>
            <a:custGeom>
              <a:avLst/>
              <a:gdLst/>
              <a:ahLst/>
              <a:cxnLst/>
              <a:rect l="l" t="t" r="r" b="b"/>
              <a:pathLst>
                <a:path w="9419" h="9883" extrusionOk="0">
                  <a:moveTo>
                    <a:pt x="13" y="1"/>
                  </a:moveTo>
                  <a:lnTo>
                    <a:pt x="1" y="4454"/>
                  </a:lnTo>
                  <a:lnTo>
                    <a:pt x="9407" y="9883"/>
                  </a:lnTo>
                  <a:lnTo>
                    <a:pt x="9418" y="5430"/>
                  </a:lnTo>
                  <a:lnTo>
                    <a:pt x="1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3371048" y="1123179"/>
              <a:ext cx="41171" cy="28983"/>
            </a:xfrm>
            <a:custGeom>
              <a:avLst/>
              <a:gdLst/>
              <a:ahLst/>
              <a:cxnLst/>
              <a:rect l="l" t="t" r="r" b="b"/>
              <a:pathLst>
                <a:path w="1287" h="906" extrusionOk="0">
                  <a:moveTo>
                    <a:pt x="1286" y="0"/>
                  </a:moveTo>
                  <a:lnTo>
                    <a:pt x="0" y="738"/>
                  </a:lnTo>
                  <a:lnTo>
                    <a:pt x="0" y="905"/>
                  </a:lnTo>
                  <a:lnTo>
                    <a:pt x="1286" y="1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3414458" y="1106800"/>
              <a:ext cx="25560" cy="20602"/>
            </a:xfrm>
            <a:custGeom>
              <a:avLst/>
              <a:gdLst/>
              <a:ahLst/>
              <a:cxnLst/>
              <a:rect l="l" t="t" r="r" b="b"/>
              <a:pathLst>
                <a:path w="799" h="644" extrusionOk="0">
                  <a:moveTo>
                    <a:pt x="798" y="0"/>
                  </a:moveTo>
                  <a:lnTo>
                    <a:pt x="1" y="465"/>
                  </a:lnTo>
                  <a:lnTo>
                    <a:pt x="1" y="643"/>
                  </a:lnTo>
                  <a:lnTo>
                    <a:pt x="798" y="17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3442257" y="1082424"/>
              <a:ext cx="40403" cy="28599"/>
            </a:xfrm>
            <a:custGeom>
              <a:avLst/>
              <a:gdLst/>
              <a:ahLst/>
              <a:cxnLst/>
              <a:rect l="l" t="t" r="r" b="b"/>
              <a:pathLst>
                <a:path w="1263" h="894" extrusionOk="0">
                  <a:moveTo>
                    <a:pt x="1263" y="0"/>
                  </a:moveTo>
                  <a:lnTo>
                    <a:pt x="1" y="727"/>
                  </a:lnTo>
                  <a:lnTo>
                    <a:pt x="1" y="893"/>
                  </a:lnTo>
                  <a:lnTo>
                    <a:pt x="1263" y="179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3484931" y="1076698"/>
              <a:ext cx="7262" cy="9949"/>
            </a:xfrm>
            <a:custGeom>
              <a:avLst/>
              <a:gdLst/>
              <a:ahLst/>
              <a:cxnLst/>
              <a:rect l="l" t="t" r="r" b="b"/>
              <a:pathLst>
                <a:path w="227" h="311" extrusionOk="0">
                  <a:moveTo>
                    <a:pt x="227" y="1"/>
                  </a:moveTo>
                  <a:lnTo>
                    <a:pt x="0" y="144"/>
                  </a:lnTo>
                  <a:lnTo>
                    <a:pt x="0" y="310"/>
                  </a:lnTo>
                  <a:lnTo>
                    <a:pt x="227" y="17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371048" y="1154401"/>
              <a:ext cx="22105" cy="17946"/>
            </a:xfrm>
            <a:custGeom>
              <a:avLst/>
              <a:gdLst/>
              <a:ahLst/>
              <a:cxnLst/>
              <a:rect l="l" t="t" r="r" b="b"/>
              <a:pathLst>
                <a:path w="691" h="561" extrusionOk="0">
                  <a:moveTo>
                    <a:pt x="691" y="1"/>
                  </a:moveTo>
                  <a:lnTo>
                    <a:pt x="0" y="393"/>
                  </a:lnTo>
                  <a:lnTo>
                    <a:pt x="0" y="560"/>
                  </a:lnTo>
                  <a:lnTo>
                    <a:pt x="691" y="1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3395424" y="1118604"/>
              <a:ext cx="59821" cy="40019"/>
            </a:xfrm>
            <a:custGeom>
              <a:avLst/>
              <a:gdLst/>
              <a:ahLst/>
              <a:cxnLst/>
              <a:rect l="l" t="t" r="r" b="b"/>
              <a:pathLst>
                <a:path w="1870" h="1251" extrusionOk="0">
                  <a:moveTo>
                    <a:pt x="1870" y="0"/>
                  </a:moveTo>
                  <a:lnTo>
                    <a:pt x="0" y="1072"/>
                  </a:lnTo>
                  <a:lnTo>
                    <a:pt x="0" y="1084"/>
                  </a:lnTo>
                  <a:lnTo>
                    <a:pt x="0" y="1251"/>
                  </a:lnTo>
                  <a:lnTo>
                    <a:pt x="1870" y="179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3457516" y="1096883"/>
              <a:ext cx="34677" cy="25944"/>
            </a:xfrm>
            <a:custGeom>
              <a:avLst/>
              <a:gdLst/>
              <a:ahLst/>
              <a:cxnLst/>
              <a:rect l="l" t="t" r="r" b="b"/>
              <a:pathLst>
                <a:path w="1084" h="811" extrusionOk="0">
                  <a:moveTo>
                    <a:pt x="1084" y="1"/>
                  </a:moveTo>
                  <a:lnTo>
                    <a:pt x="0" y="632"/>
                  </a:lnTo>
                  <a:lnTo>
                    <a:pt x="0" y="810"/>
                  </a:lnTo>
                  <a:lnTo>
                    <a:pt x="1084" y="179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3416761" y="1154017"/>
              <a:ext cx="12220" cy="12604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381" y="1"/>
                  </a:moveTo>
                  <a:lnTo>
                    <a:pt x="0" y="215"/>
                  </a:lnTo>
                  <a:lnTo>
                    <a:pt x="0" y="394"/>
                  </a:lnTo>
                  <a:lnTo>
                    <a:pt x="381" y="167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3431221" y="1117452"/>
              <a:ext cx="60973" cy="40787"/>
            </a:xfrm>
            <a:custGeom>
              <a:avLst/>
              <a:gdLst/>
              <a:ahLst/>
              <a:cxnLst/>
              <a:rect l="l" t="t" r="r" b="b"/>
              <a:pathLst>
                <a:path w="1906" h="1275" extrusionOk="0">
                  <a:moveTo>
                    <a:pt x="1906" y="1"/>
                  </a:moveTo>
                  <a:lnTo>
                    <a:pt x="1" y="1096"/>
                  </a:lnTo>
                  <a:lnTo>
                    <a:pt x="1" y="1275"/>
                  </a:lnTo>
                  <a:lnTo>
                    <a:pt x="1906" y="167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3371048" y="1162398"/>
              <a:ext cx="43059" cy="30518"/>
            </a:xfrm>
            <a:custGeom>
              <a:avLst/>
              <a:gdLst/>
              <a:ahLst/>
              <a:cxnLst/>
              <a:rect l="l" t="t" r="r" b="b"/>
              <a:pathLst>
                <a:path w="1346" h="954" extrusionOk="0">
                  <a:moveTo>
                    <a:pt x="1346" y="1"/>
                  </a:moveTo>
                  <a:lnTo>
                    <a:pt x="0" y="775"/>
                  </a:lnTo>
                  <a:lnTo>
                    <a:pt x="0" y="953"/>
                  </a:lnTo>
                  <a:lnTo>
                    <a:pt x="1346" y="167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3371048" y="1154017"/>
              <a:ext cx="92963" cy="59086"/>
            </a:xfrm>
            <a:custGeom>
              <a:avLst/>
              <a:gdLst/>
              <a:ahLst/>
              <a:cxnLst/>
              <a:rect l="l" t="t" r="r" b="b"/>
              <a:pathLst>
                <a:path w="2906" h="1847" extrusionOk="0">
                  <a:moveTo>
                    <a:pt x="2905" y="1"/>
                  </a:moveTo>
                  <a:lnTo>
                    <a:pt x="0" y="1668"/>
                  </a:lnTo>
                  <a:lnTo>
                    <a:pt x="0" y="1846"/>
                  </a:lnTo>
                  <a:lnTo>
                    <a:pt x="2905" y="167"/>
                  </a:lnTo>
                  <a:cubicBezTo>
                    <a:pt x="2905" y="108"/>
                    <a:pt x="2905" y="48"/>
                    <a:pt x="2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3466249" y="1137638"/>
              <a:ext cx="25944" cy="20602"/>
            </a:xfrm>
            <a:custGeom>
              <a:avLst/>
              <a:gdLst/>
              <a:ahLst/>
              <a:cxnLst/>
              <a:rect l="l" t="t" r="r" b="b"/>
              <a:pathLst>
                <a:path w="811" h="644" extrusionOk="0">
                  <a:moveTo>
                    <a:pt x="811" y="1"/>
                  </a:moveTo>
                  <a:lnTo>
                    <a:pt x="1" y="465"/>
                  </a:lnTo>
                  <a:cubicBezTo>
                    <a:pt x="1" y="525"/>
                    <a:pt x="1" y="584"/>
                    <a:pt x="1" y="644"/>
                  </a:cubicBezTo>
                  <a:lnTo>
                    <a:pt x="811" y="167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3550830" y="1040357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0" y="1"/>
                  </a:moveTo>
                  <a:cubicBezTo>
                    <a:pt x="126" y="1"/>
                    <a:pt x="111" y="6"/>
                    <a:pt x="95" y="18"/>
                  </a:cubicBezTo>
                  <a:cubicBezTo>
                    <a:pt x="36" y="41"/>
                    <a:pt x="0" y="113"/>
                    <a:pt x="0" y="184"/>
                  </a:cubicBezTo>
                  <a:cubicBezTo>
                    <a:pt x="0" y="225"/>
                    <a:pt x="17" y="249"/>
                    <a:pt x="46" y="249"/>
                  </a:cubicBezTo>
                  <a:cubicBezTo>
                    <a:pt x="60" y="249"/>
                    <a:pt x="76" y="243"/>
                    <a:pt x="95" y="232"/>
                  </a:cubicBezTo>
                  <a:cubicBezTo>
                    <a:pt x="143" y="208"/>
                    <a:pt x="191" y="125"/>
                    <a:pt x="191" y="65"/>
                  </a:cubicBezTo>
                  <a:cubicBezTo>
                    <a:pt x="191" y="25"/>
                    <a:pt x="169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3567945" y="1030313"/>
              <a:ext cx="6142" cy="7870"/>
            </a:xfrm>
            <a:custGeom>
              <a:avLst/>
              <a:gdLst/>
              <a:ahLst/>
              <a:cxnLst/>
              <a:rect l="l" t="t" r="r" b="b"/>
              <a:pathLst>
                <a:path w="192" h="246" extrusionOk="0">
                  <a:moveTo>
                    <a:pt x="137" y="1"/>
                  </a:moveTo>
                  <a:cubicBezTo>
                    <a:pt x="125" y="1"/>
                    <a:pt x="112" y="4"/>
                    <a:pt x="96" y="10"/>
                  </a:cubicBezTo>
                  <a:cubicBezTo>
                    <a:pt x="49" y="46"/>
                    <a:pt x="1" y="117"/>
                    <a:pt x="1" y="177"/>
                  </a:cubicBezTo>
                  <a:cubicBezTo>
                    <a:pt x="1" y="221"/>
                    <a:pt x="27" y="245"/>
                    <a:pt x="60" y="245"/>
                  </a:cubicBezTo>
                  <a:cubicBezTo>
                    <a:pt x="72" y="245"/>
                    <a:pt x="84" y="242"/>
                    <a:pt x="96" y="236"/>
                  </a:cubicBezTo>
                  <a:cubicBezTo>
                    <a:pt x="156" y="201"/>
                    <a:pt x="191" y="129"/>
                    <a:pt x="191" y="70"/>
                  </a:cubicBezTo>
                  <a:cubicBezTo>
                    <a:pt x="191" y="25"/>
                    <a:pt x="172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3585475" y="1020428"/>
              <a:ext cx="6142" cy="7838"/>
            </a:xfrm>
            <a:custGeom>
              <a:avLst/>
              <a:gdLst/>
              <a:ahLst/>
              <a:cxnLst/>
              <a:rect l="l" t="t" r="r" b="b"/>
              <a:pathLst>
                <a:path w="192" h="245" extrusionOk="0">
                  <a:moveTo>
                    <a:pt x="132" y="0"/>
                  </a:moveTo>
                  <a:cubicBezTo>
                    <a:pt x="120" y="0"/>
                    <a:pt x="108" y="3"/>
                    <a:pt x="96" y="9"/>
                  </a:cubicBezTo>
                  <a:cubicBezTo>
                    <a:pt x="36" y="45"/>
                    <a:pt x="1" y="117"/>
                    <a:pt x="1" y="176"/>
                  </a:cubicBezTo>
                  <a:cubicBezTo>
                    <a:pt x="1" y="220"/>
                    <a:pt x="20" y="245"/>
                    <a:pt x="55" y="245"/>
                  </a:cubicBezTo>
                  <a:cubicBezTo>
                    <a:pt x="67" y="245"/>
                    <a:pt x="80" y="242"/>
                    <a:pt x="96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3602621" y="1010287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4" y="1"/>
                  </a:moveTo>
                  <a:cubicBezTo>
                    <a:pt x="130" y="1"/>
                    <a:pt x="114" y="6"/>
                    <a:pt x="96" y="17"/>
                  </a:cubicBezTo>
                  <a:cubicBezTo>
                    <a:pt x="48" y="53"/>
                    <a:pt x="0" y="124"/>
                    <a:pt x="0" y="184"/>
                  </a:cubicBezTo>
                  <a:cubicBezTo>
                    <a:pt x="0" y="224"/>
                    <a:pt x="22" y="248"/>
                    <a:pt x="51" y="248"/>
                  </a:cubicBezTo>
                  <a:cubicBezTo>
                    <a:pt x="65" y="248"/>
                    <a:pt x="80" y="243"/>
                    <a:pt x="96" y="231"/>
                  </a:cubicBezTo>
                  <a:cubicBezTo>
                    <a:pt x="155" y="207"/>
                    <a:pt x="191" y="136"/>
                    <a:pt x="191" y="76"/>
                  </a:cubicBezTo>
                  <a:cubicBezTo>
                    <a:pt x="191" y="27"/>
                    <a:pt x="17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3550830" y="1059263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1" y="1"/>
                  </a:moveTo>
                  <a:cubicBezTo>
                    <a:pt x="120" y="1"/>
                    <a:pt x="108" y="4"/>
                    <a:pt x="95" y="10"/>
                  </a:cubicBezTo>
                  <a:cubicBezTo>
                    <a:pt x="36" y="46"/>
                    <a:pt x="0" y="117"/>
                    <a:pt x="0" y="177"/>
                  </a:cubicBezTo>
                  <a:cubicBezTo>
                    <a:pt x="0" y="221"/>
                    <a:pt x="20" y="245"/>
                    <a:pt x="54" y="245"/>
                  </a:cubicBezTo>
                  <a:cubicBezTo>
                    <a:pt x="66" y="245"/>
                    <a:pt x="80" y="242"/>
                    <a:pt x="95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4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3567945" y="1049123"/>
              <a:ext cx="6142" cy="7966"/>
            </a:xfrm>
            <a:custGeom>
              <a:avLst/>
              <a:gdLst/>
              <a:ahLst/>
              <a:cxnLst/>
              <a:rect l="l" t="t" r="r" b="b"/>
              <a:pathLst>
                <a:path w="192" h="249" extrusionOk="0">
                  <a:moveTo>
                    <a:pt x="146" y="1"/>
                  </a:moveTo>
                  <a:cubicBezTo>
                    <a:pt x="132" y="1"/>
                    <a:pt x="115" y="6"/>
                    <a:pt x="96" y="17"/>
                  </a:cubicBezTo>
                  <a:cubicBezTo>
                    <a:pt x="49" y="41"/>
                    <a:pt x="1" y="125"/>
                    <a:pt x="1" y="184"/>
                  </a:cubicBezTo>
                  <a:cubicBezTo>
                    <a:pt x="1" y="224"/>
                    <a:pt x="23" y="248"/>
                    <a:pt x="52" y="248"/>
                  </a:cubicBezTo>
                  <a:cubicBezTo>
                    <a:pt x="66" y="248"/>
                    <a:pt x="81" y="243"/>
                    <a:pt x="96" y="232"/>
                  </a:cubicBezTo>
                  <a:cubicBezTo>
                    <a:pt x="156" y="208"/>
                    <a:pt x="191" y="136"/>
                    <a:pt x="191" y="65"/>
                  </a:cubicBezTo>
                  <a:cubicBezTo>
                    <a:pt x="191" y="25"/>
                    <a:pt x="175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3585475" y="1039238"/>
              <a:ext cx="6142" cy="7934"/>
            </a:xfrm>
            <a:custGeom>
              <a:avLst/>
              <a:gdLst/>
              <a:ahLst/>
              <a:cxnLst/>
              <a:rect l="l" t="t" r="r" b="b"/>
              <a:pathLst>
                <a:path w="192" h="248" extrusionOk="0">
                  <a:moveTo>
                    <a:pt x="140" y="0"/>
                  </a:moveTo>
                  <a:cubicBezTo>
                    <a:pt x="126" y="0"/>
                    <a:pt x="111" y="5"/>
                    <a:pt x="96" y="17"/>
                  </a:cubicBezTo>
                  <a:cubicBezTo>
                    <a:pt x="36" y="41"/>
                    <a:pt x="1" y="112"/>
                    <a:pt x="1" y="172"/>
                  </a:cubicBezTo>
                  <a:cubicBezTo>
                    <a:pt x="1" y="221"/>
                    <a:pt x="18" y="248"/>
                    <a:pt x="48" y="248"/>
                  </a:cubicBezTo>
                  <a:cubicBezTo>
                    <a:pt x="61" y="248"/>
                    <a:pt x="77" y="242"/>
                    <a:pt x="96" y="231"/>
                  </a:cubicBezTo>
                  <a:cubicBezTo>
                    <a:pt x="143" y="195"/>
                    <a:pt x="191" y="124"/>
                    <a:pt x="191" y="64"/>
                  </a:cubicBezTo>
                  <a:cubicBezTo>
                    <a:pt x="191" y="24"/>
                    <a:pt x="16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3602621" y="1029193"/>
              <a:ext cx="6110" cy="7838"/>
            </a:xfrm>
            <a:custGeom>
              <a:avLst/>
              <a:gdLst/>
              <a:ahLst/>
              <a:cxnLst/>
              <a:rect l="l" t="t" r="r" b="b"/>
              <a:pathLst>
                <a:path w="191" h="245" extrusionOk="0">
                  <a:moveTo>
                    <a:pt x="137" y="0"/>
                  </a:moveTo>
                  <a:cubicBezTo>
                    <a:pt x="125" y="0"/>
                    <a:pt x="111" y="3"/>
                    <a:pt x="96" y="9"/>
                  </a:cubicBezTo>
                  <a:cubicBezTo>
                    <a:pt x="48" y="45"/>
                    <a:pt x="0" y="116"/>
                    <a:pt x="0" y="176"/>
                  </a:cubicBezTo>
                  <a:cubicBezTo>
                    <a:pt x="0" y="220"/>
                    <a:pt x="27" y="245"/>
                    <a:pt x="60" y="245"/>
                  </a:cubicBezTo>
                  <a:cubicBezTo>
                    <a:pt x="71" y="245"/>
                    <a:pt x="83" y="242"/>
                    <a:pt x="96" y="236"/>
                  </a:cubicBezTo>
                  <a:cubicBezTo>
                    <a:pt x="155" y="200"/>
                    <a:pt x="191" y="128"/>
                    <a:pt x="191" y="69"/>
                  </a:cubicBezTo>
                  <a:cubicBezTo>
                    <a:pt x="191" y="25"/>
                    <a:pt x="17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3550830" y="1078073"/>
              <a:ext cx="6110" cy="7934"/>
            </a:xfrm>
            <a:custGeom>
              <a:avLst/>
              <a:gdLst/>
              <a:ahLst/>
              <a:cxnLst/>
              <a:rect l="l" t="t" r="r" b="b"/>
              <a:pathLst>
                <a:path w="191" h="248" extrusionOk="0">
                  <a:moveTo>
                    <a:pt x="140" y="0"/>
                  </a:moveTo>
                  <a:cubicBezTo>
                    <a:pt x="126" y="0"/>
                    <a:pt x="111" y="6"/>
                    <a:pt x="95" y="17"/>
                  </a:cubicBezTo>
                  <a:cubicBezTo>
                    <a:pt x="36" y="41"/>
                    <a:pt x="0" y="112"/>
                    <a:pt x="0" y="172"/>
                  </a:cubicBezTo>
                  <a:cubicBezTo>
                    <a:pt x="0" y="221"/>
                    <a:pt x="17" y="248"/>
                    <a:pt x="47" y="248"/>
                  </a:cubicBezTo>
                  <a:cubicBezTo>
                    <a:pt x="61" y="248"/>
                    <a:pt x="77" y="243"/>
                    <a:pt x="95" y="232"/>
                  </a:cubicBezTo>
                  <a:cubicBezTo>
                    <a:pt x="143" y="196"/>
                    <a:pt x="191" y="124"/>
                    <a:pt x="191" y="65"/>
                  </a:cubicBezTo>
                  <a:cubicBezTo>
                    <a:pt x="191" y="24"/>
                    <a:pt x="16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3567945" y="1068028"/>
              <a:ext cx="6142" cy="7870"/>
            </a:xfrm>
            <a:custGeom>
              <a:avLst/>
              <a:gdLst/>
              <a:ahLst/>
              <a:cxnLst/>
              <a:rect l="l" t="t" r="r" b="b"/>
              <a:pathLst>
                <a:path w="192" h="246" extrusionOk="0">
                  <a:moveTo>
                    <a:pt x="137" y="1"/>
                  </a:moveTo>
                  <a:cubicBezTo>
                    <a:pt x="125" y="1"/>
                    <a:pt x="112" y="4"/>
                    <a:pt x="96" y="10"/>
                  </a:cubicBezTo>
                  <a:cubicBezTo>
                    <a:pt x="49" y="45"/>
                    <a:pt x="1" y="117"/>
                    <a:pt x="1" y="176"/>
                  </a:cubicBezTo>
                  <a:cubicBezTo>
                    <a:pt x="1" y="221"/>
                    <a:pt x="27" y="245"/>
                    <a:pt x="60" y="245"/>
                  </a:cubicBezTo>
                  <a:cubicBezTo>
                    <a:pt x="72" y="245"/>
                    <a:pt x="84" y="242"/>
                    <a:pt x="96" y="236"/>
                  </a:cubicBezTo>
                  <a:cubicBezTo>
                    <a:pt x="156" y="200"/>
                    <a:pt x="191" y="129"/>
                    <a:pt x="191" y="69"/>
                  </a:cubicBezTo>
                  <a:cubicBezTo>
                    <a:pt x="191" y="25"/>
                    <a:pt x="172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3585475" y="1058080"/>
              <a:ext cx="6142" cy="7902"/>
            </a:xfrm>
            <a:custGeom>
              <a:avLst/>
              <a:gdLst/>
              <a:ahLst/>
              <a:cxnLst/>
              <a:rect l="l" t="t" r="r" b="b"/>
              <a:pathLst>
                <a:path w="192" h="247" extrusionOk="0">
                  <a:moveTo>
                    <a:pt x="138" y="0"/>
                  </a:moveTo>
                  <a:cubicBezTo>
                    <a:pt x="125" y="0"/>
                    <a:pt x="110" y="4"/>
                    <a:pt x="96" y="11"/>
                  </a:cubicBezTo>
                  <a:cubicBezTo>
                    <a:pt x="36" y="47"/>
                    <a:pt x="1" y="118"/>
                    <a:pt x="1" y="178"/>
                  </a:cubicBezTo>
                  <a:cubicBezTo>
                    <a:pt x="1" y="222"/>
                    <a:pt x="20" y="247"/>
                    <a:pt x="55" y="247"/>
                  </a:cubicBezTo>
                  <a:cubicBezTo>
                    <a:pt x="67" y="247"/>
                    <a:pt x="80" y="244"/>
                    <a:pt x="96" y="237"/>
                  </a:cubicBezTo>
                  <a:cubicBezTo>
                    <a:pt x="143" y="202"/>
                    <a:pt x="191" y="130"/>
                    <a:pt x="191" y="71"/>
                  </a:cubicBezTo>
                  <a:cubicBezTo>
                    <a:pt x="191" y="21"/>
                    <a:pt x="168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3602621" y="1047971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5" y="1"/>
                  </a:moveTo>
                  <a:cubicBezTo>
                    <a:pt x="131" y="1"/>
                    <a:pt x="115" y="6"/>
                    <a:pt x="96" y="18"/>
                  </a:cubicBezTo>
                  <a:cubicBezTo>
                    <a:pt x="48" y="41"/>
                    <a:pt x="0" y="125"/>
                    <a:pt x="0" y="184"/>
                  </a:cubicBezTo>
                  <a:cubicBezTo>
                    <a:pt x="0" y="225"/>
                    <a:pt x="22" y="249"/>
                    <a:pt x="51" y="249"/>
                  </a:cubicBezTo>
                  <a:cubicBezTo>
                    <a:pt x="65" y="249"/>
                    <a:pt x="80" y="243"/>
                    <a:pt x="96" y="232"/>
                  </a:cubicBezTo>
                  <a:cubicBezTo>
                    <a:pt x="155" y="208"/>
                    <a:pt x="191" y="125"/>
                    <a:pt x="191" y="65"/>
                  </a:cubicBezTo>
                  <a:cubicBezTo>
                    <a:pt x="191" y="25"/>
                    <a:pt x="174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3550830" y="1096819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4" y="0"/>
                  </a:moveTo>
                  <a:cubicBezTo>
                    <a:pt x="122" y="0"/>
                    <a:pt x="108" y="5"/>
                    <a:pt x="95" y="15"/>
                  </a:cubicBezTo>
                  <a:cubicBezTo>
                    <a:pt x="36" y="50"/>
                    <a:pt x="0" y="122"/>
                    <a:pt x="0" y="181"/>
                  </a:cubicBezTo>
                  <a:cubicBezTo>
                    <a:pt x="0" y="222"/>
                    <a:pt x="17" y="246"/>
                    <a:pt x="46" y="246"/>
                  </a:cubicBezTo>
                  <a:cubicBezTo>
                    <a:pt x="60" y="246"/>
                    <a:pt x="76" y="240"/>
                    <a:pt x="95" y="229"/>
                  </a:cubicBezTo>
                  <a:cubicBezTo>
                    <a:pt x="143" y="205"/>
                    <a:pt x="191" y="134"/>
                    <a:pt x="191" y="74"/>
                  </a:cubicBezTo>
                  <a:cubicBezTo>
                    <a:pt x="191" y="31"/>
                    <a:pt x="166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3567945" y="1086838"/>
              <a:ext cx="6142" cy="7966"/>
            </a:xfrm>
            <a:custGeom>
              <a:avLst/>
              <a:gdLst/>
              <a:ahLst/>
              <a:cxnLst/>
              <a:rect l="l" t="t" r="r" b="b"/>
              <a:pathLst>
                <a:path w="192" h="249" extrusionOk="0">
                  <a:moveTo>
                    <a:pt x="146" y="0"/>
                  </a:moveTo>
                  <a:cubicBezTo>
                    <a:pt x="132" y="0"/>
                    <a:pt x="115" y="6"/>
                    <a:pt x="96" y="17"/>
                  </a:cubicBezTo>
                  <a:cubicBezTo>
                    <a:pt x="49" y="41"/>
                    <a:pt x="1" y="112"/>
                    <a:pt x="1" y="184"/>
                  </a:cubicBezTo>
                  <a:cubicBezTo>
                    <a:pt x="1" y="224"/>
                    <a:pt x="23" y="248"/>
                    <a:pt x="52" y="248"/>
                  </a:cubicBezTo>
                  <a:cubicBezTo>
                    <a:pt x="66" y="248"/>
                    <a:pt x="81" y="243"/>
                    <a:pt x="96" y="231"/>
                  </a:cubicBezTo>
                  <a:cubicBezTo>
                    <a:pt x="156" y="208"/>
                    <a:pt x="191" y="124"/>
                    <a:pt x="191" y="65"/>
                  </a:cubicBezTo>
                  <a:cubicBezTo>
                    <a:pt x="191" y="24"/>
                    <a:pt x="17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585475" y="1076794"/>
              <a:ext cx="6142" cy="7838"/>
            </a:xfrm>
            <a:custGeom>
              <a:avLst/>
              <a:gdLst/>
              <a:ahLst/>
              <a:cxnLst/>
              <a:rect l="l" t="t" r="r" b="b"/>
              <a:pathLst>
                <a:path w="192" h="245" extrusionOk="0">
                  <a:moveTo>
                    <a:pt x="132" y="0"/>
                  </a:moveTo>
                  <a:cubicBezTo>
                    <a:pt x="120" y="0"/>
                    <a:pt x="108" y="3"/>
                    <a:pt x="96" y="10"/>
                  </a:cubicBezTo>
                  <a:cubicBezTo>
                    <a:pt x="36" y="45"/>
                    <a:pt x="1" y="117"/>
                    <a:pt x="1" y="176"/>
                  </a:cubicBezTo>
                  <a:cubicBezTo>
                    <a:pt x="1" y="220"/>
                    <a:pt x="20" y="245"/>
                    <a:pt x="55" y="245"/>
                  </a:cubicBezTo>
                  <a:cubicBezTo>
                    <a:pt x="67" y="245"/>
                    <a:pt x="80" y="242"/>
                    <a:pt x="96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3602621" y="1066877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7" y="1"/>
                  </a:moveTo>
                  <a:cubicBezTo>
                    <a:pt x="125" y="1"/>
                    <a:pt x="111" y="4"/>
                    <a:pt x="96" y="10"/>
                  </a:cubicBezTo>
                  <a:cubicBezTo>
                    <a:pt x="48" y="46"/>
                    <a:pt x="0" y="117"/>
                    <a:pt x="0" y="177"/>
                  </a:cubicBezTo>
                  <a:cubicBezTo>
                    <a:pt x="0" y="221"/>
                    <a:pt x="27" y="245"/>
                    <a:pt x="60" y="245"/>
                  </a:cubicBezTo>
                  <a:cubicBezTo>
                    <a:pt x="71" y="245"/>
                    <a:pt x="83" y="242"/>
                    <a:pt x="96" y="236"/>
                  </a:cubicBezTo>
                  <a:cubicBezTo>
                    <a:pt x="155" y="201"/>
                    <a:pt x="191" y="129"/>
                    <a:pt x="191" y="70"/>
                  </a:cubicBezTo>
                  <a:cubicBezTo>
                    <a:pt x="191" y="25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3333332" y="833320"/>
              <a:ext cx="259791" cy="274282"/>
            </a:xfrm>
            <a:custGeom>
              <a:avLst/>
              <a:gdLst/>
              <a:ahLst/>
              <a:cxnLst/>
              <a:rect l="l" t="t" r="r" b="b"/>
              <a:pathLst>
                <a:path w="8121" h="8574" extrusionOk="0">
                  <a:moveTo>
                    <a:pt x="8121" y="1"/>
                  </a:moveTo>
                  <a:lnTo>
                    <a:pt x="13" y="4715"/>
                  </a:lnTo>
                  <a:lnTo>
                    <a:pt x="1" y="8573"/>
                  </a:lnTo>
                  <a:lnTo>
                    <a:pt x="8109" y="3858"/>
                  </a:lnTo>
                  <a:lnTo>
                    <a:pt x="812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072425" y="833320"/>
              <a:ext cx="261326" cy="274282"/>
            </a:xfrm>
            <a:custGeom>
              <a:avLst/>
              <a:gdLst/>
              <a:ahLst/>
              <a:cxnLst/>
              <a:rect l="l" t="t" r="r" b="b"/>
              <a:pathLst>
                <a:path w="8169" h="8574" extrusionOk="0">
                  <a:moveTo>
                    <a:pt x="13" y="1"/>
                  </a:moveTo>
                  <a:lnTo>
                    <a:pt x="1" y="3858"/>
                  </a:lnTo>
                  <a:lnTo>
                    <a:pt x="8157" y="8573"/>
                  </a:lnTo>
                  <a:lnTo>
                    <a:pt x="8169" y="4715"/>
                  </a:lnTo>
                  <a:lnTo>
                    <a:pt x="13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3033206" y="593750"/>
              <a:ext cx="599525" cy="347411"/>
            </a:xfrm>
            <a:custGeom>
              <a:avLst/>
              <a:gdLst/>
              <a:ahLst/>
              <a:cxnLst/>
              <a:rect l="l" t="t" r="r" b="b"/>
              <a:pathLst>
                <a:path w="18741" h="10860" extrusionOk="0">
                  <a:moveTo>
                    <a:pt x="9347" y="1"/>
                  </a:moveTo>
                  <a:lnTo>
                    <a:pt x="1" y="5430"/>
                  </a:lnTo>
                  <a:lnTo>
                    <a:pt x="9406" y="10859"/>
                  </a:lnTo>
                  <a:lnTo>
                    <a:pt x="18741" y="5430"/>
                  </a:lnTo>
                  <a:lnTo>
                    <a:pt x="934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3333716" y="767422"/>
              <a:ext cx="299011" cy="316189"/>
            </a:xfrm>
            <a:custGeom>
              <a:avLst/>
              <a:gdLst/>
              <a:ahLst/>
              <a:cxnLst/>
              <a:rect l="l" t="t" r="r" b="b"/>
              <a:pathLst>
                <a:path w="9347" h="9884" extrusionOk="0">
                  <a:moveTo>
                    <a:pt x="9347" y="1"/>
                  </a:moveTo>
                  <a:lnTo>
                    <a:pt x="12" y="5430"/>
                  </a:lnTo>
                  <a:lnTo>
                    <a:pt x="1" y="9883"/>
                  </a:lnTo>
                  <a:lnTo>
                    <a:pt x="9335" y="4454"/>
                  </a:lnTo>
                  <a:lnTo>
                    <a:pt x="934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3343633" y="842470"/>
              <a:ext cx="180168" cy="223994"/>
            </a:xfrm>
            <a:custGeom>
              <a:avLst/>
              <a:gdLst/>
              <a:ahLst/>
              <a:cxnLst/>
              <a:rect l="l" t="t" r="r" b="b"/>
              <a:pathLst>
                <a:path w="5632" h="7002" extrusionOk="0">
                  <a:moveTo>
                    <a:pt x="5632" y="0"/>
                  </a:moveTo>
                  <a:lnTo>
                    <a:pt x="12" y="3263"/>
                  </a:lnTo>
                  <a:lnTo>
                    <a:pt x="0" y="7001"/>
                  </a:lnTo>
                  <a:lnTo>
                    <a:pt x="0" y="7001"/>
                  </a:lnTo>
                  <a:lnTo>
                    <a:pt x="5632" y="3727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3531764" y="784568"/>
              <a:ext cx="91076" cy="172202"/>
            </a:xfrm>
            <a:custGeom>
              <a:avLst/>
              <a:gdLst/>
              <a:ahLst/>
              <a:cxnLst/>
              <a:rect l="l" t="t" r="r" b="b"/>
              <a:pathLst>
                <a:path w="2847" h="5383" extrusionOk="0">
                  <a:moveTo>
                    <a:pt x="2846" y="1"/>
                  </a:moveTo>
                  <a:lnTo>
                    <a:pt x="1" y="1656"/>
                  </a:lnTo>
                  <a:lnTo>
                    <a:pt x="1" y="5382"/>
                  </a:lnTo>
                  <a:lnTo>
                    <a:pt x="2834" y="3739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3032822" y="767422"/>
              <a:ext cx="301314" cy="316189"/>
            </a:xfrm>
            <a:custGeom>
              <a:avLst/>
              <a:gdLst/>
              <a:ahLst/>
              <a:cxnLst/>
              <a:rect l="l" t="t" r="r" b="b"/>
              <a:pathLst>
                <a:path w="9419" h="9884" extrusionOk="0">
                  <a:moveTo>
                    <a:pt x="13" y="1"/>
                  </a:moveTo>
                  <a:lnTo>
                    <a:pt x="1" y="4454"/>
                  </a:lnTo>
                  <a:lnTo>
                    <a:pt x="9407" y="9883"/>
                  </a:lnTo>
                  <a:lnTo>
                    <a:pt x="9418" y="5430"/>
                  </a:lnTo>
                  <a:lnTo>
                    <a:pt x="1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371048" y="937542"/>
              <a:ext cx="41171" cy="28983"/>
            </a:xfrm>
            <a:custGeom>
              <a:avLst/>
              <a:gdLst/>
              <a:ahLst/>
              <a:cxnLst/>
              <a:rect l="l" t="t" r="r" b="b"/>
              <a:pathLst>
                <a:path w="1287" h="906" extrusionOk="0">
                  <a:moveTo>
                    <a:pt x="1286" y="0"/>
                  </a:moveTo>
                  <a:lnTo>
                    <a:pt x="0" y="738"/>
                  </a:lnTo>
                  <a:lnTo>
                    <a:pt x="0" y="905"/>
                  </a:lnTo>
                  <a:lnTo>
                    <a:pt x="1286" y="1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414458" y="921163"/>
              <a:ext cx="25560" cy="20602"/>
            </a:xfrm>
            <a:custGeom>
              <a:avLst/>
              <a:gdLst/>
              <a:ahLst/>
              <a:cxnLst/>
              <a:rect l="l" t="t" r="r" b="b"/>
              <a:pathLst>
                <a:path w="799" h="644" extrusionOk="0">
                  <a:moveTo>
                    <a:pt x="798" y="0"/>
                  </a:moveTo>
                  <a:lnTo>
                    <a:pt x="1" y="465"/>
                  </a:lnTo>
                  <a:lnTo>
                    <a:pt x="1" y="643"/>
                  </a:lnTo>
                  <a:lnTo>
                    <a:pt x="798" y="17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442257" y="896787"/>
              <a:ext cx="40403" cy="28599"/>
            </a:xfrm>
            <a:custGeom>
              <a:avLst/>
              <a:gdLst/>
              <a:ahLst/>
              <a:cxnLst/>
              <a:rect l="l" t="t" r="r" b="b"/>
              <a:pathLst>
                <a:path w="1263" h="894" extrusionOk="0">
                  <a:moveTo>
                    <a:pt x="1263" y="0"/>
                  </a:moveTo>
                  <a:lnTo>
                    <a:pt x="1" y="727"/>
                  </a:lnTo>
                  <a:lnTo>
                    <a:pt x="1" y="893"/>
                  </a:lnTo>
                  <a:lnTo>
                    <a:pt x="1263" y="179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3484931" y="891061"/>
              <a:ext cx="7262" cy="9949"/>
            </a:xfrm>
            <a:custGeom>
              <a:avLst/>
              <a:gdLst/>
              <a:ahLst/>
              <a:cxnLst/>
              <a:rect l="l" t="t" r="r" b="b"/>
              <a:pathLst>
                <a:path w="227" h="311" extrusionOk="0">
                  <a:moveTo>
                    <a:pt x="227" y="1"/>
                  </a:moveTo>
                  <a:lnTo>
                    <a:pt x="0" y="144"/>
                  </a:lnTo>
                  <a:lnTo>
                    <a:pt x="0" y="310"/>
                  </a:lnTo>
                  <a:lnTo>
                    <a:pt x="227" y="17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3371048" y="968380"/>
              <a:ext cx="22105" cy="18330"/>
            </a:xfrm>
            <a:custGeom>
              <a:avLst/>
              <a:gdLst/>
              <a:ahLst/>
              <a:cxnLst/>
              <a:rect l="l" t="t" r="r" b="b"/>
              <a:pathLst>
                <a:path w="691" h="573" extrusionOk="0">
                  <a:moveTo>
                    <a:pt x="691" y="1"/>
                  </a:moveTo>
                  <a:lnTo>
                    <a:pt x="0" y="406"/>
                  </a:lnTo>
                  <a:lnTo>
                    <a:pt x="0" y="572"/>
                  </a:lnTo>
                  <a:lnTo>
                    <a:pt x="691" y="179"/>
                  </a:lnTo>
                  <a:lnTo>
                    <a:pt x="691" y="13"/>
                  </a:lnTo>
                  <a:cubicBezTo>
                    <a:pt x="691" y="13"/>
                    <a:pt x="691" y="13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3395424" y="932968"/>
              <a:ext cx="59821" cy="40019"/>
            </a:xfrm>
            <a:custGeom>
              <a:avLst/>
              <a:gdLst/>
              <a:ahLst/>
              <a:cxnLst/>
              <a:rect l="l" t="t" r="r" b="b"/>
              <a:pathLst>
                <a:path w="1870" h="1251" extrusionOk="0">
                  <a:moveTo>
                    <a:pt x="1870" y="0"/>
                  </a:moveTo>
                  <a:lnTo>
                    <a:pt x="0" y="1072"/>
                  </a:lnTo>
                  <a:lnTo>
                    <a:pt x="0" y="1084"/>
                  </a:lnTo>
                  <a:lnTo>
                    <a:pt x="0" y="1251"/>
                  </a:lnTo>
                  <a:lnTo>
                    <a:pt x="1870" y="179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3457516" y="911247"/>
              <a:ext cx="34677" cy="25944"/>
            </a:xfrm>
            <a:custGeom>
              <a:avLst/>
              <a:gdLst/>
              <a:ahLst/>
              <a:cxnLst/>
              <a:rect l="l" t="t" r="r" b="b"/>
              <a:pathLst>
                <a:path w="1084" h="811" extrusionOk="0">
                  <a:moveTo>
                    <a:pt x="1084" y="1"/>
                  </a:moveTo>
                  <a:lnTo>
                    <a:pt x="0" y="632"/>
                  </a:lnTo>
                  <a:lnTo>
                    <a:pt x="0" y="810"/>
                  </a:lnTo>
                  <a:lnTo>
                    <a:pt x="1084" y="179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3416761" y="968380"/>
              <a:ext cx="12220" cy="12604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381" y="1"/>
                  </a:moveTo>
                  <a:lnTo>
                    <a:pt x="0" y="215"/>
                  </a:lnTo>
                  <a:lnTo>
                    <a:pt x="0" y="394"/>
                  </a:lnTo>
                  <a:lnTo>
                    <a:pt x="381" y="167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3431221" y="931816"/>
              <a:ext cx="60973" cy="40787"/>
            </a:xfrm>
            <a:custGeom>
              <a:avLst/>
              <a:gdLst/>
              <a:ahLst/>
              <a:cxnLst/>
              <a:rect l="l" t="t" r="r" b="b"/>
              <a:pathLst>
                <a:path w="1906" h="1275" extrusionOk="0">
                  <a:moveTo>
                    <a:pt x="1906" y="1"/>
                  </a:moveTo>
                  <a:lnTo>
                    <a:pt x="1" y="1096"/>
                  </a:lnTo>
                  <a:lnTo>
                    <a:pt x="1" y="1275"/>
                  </a:lnTo>
                  <a:lnTo>
                    <a:pt x="1906" y="167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3371048" y="976761"/>
              <a:ext cx="43059" cy="30518"/>
            </a:xfrm>
            <a:custGeom>
              <a:avLst/>
              <a:gdLst/>
              <a:ahLst/>
              <a:cxnLst/>
              <a:rect l="l" t="t" r="r" b="b"/>
              <a:pathLst>
                <a:path w="1346" h="954" extrusionOk="0">
                  <a:moveTo>
                    <a:pt x="1346" y="1"/>
                  </a:moveTo>
                  <a:lnTo>
                    <a:pt x="0" y="775"/>
                  </a:lnTo>
                  <a:lnTo>
                    <a:pt x="0" y="953"/>
                  </a:lnTo>
                  <a:lnTo>
                    <a:pt x="1346" y="167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3371048" y="967005"/>
              <a:ext cx="92963" cy="59086"/>
            </a:xfrm>
            <a:custGeom>
              <a:avLst/>
              <a:gdLst/>
              <a:ahLst/>
              <a:cxnLst/>
              <a:rect l="l" t="t" r="r" b="b"/>
              <a:pathLst>
                <a:path w="2906" h="1847" extrusionOk="0">
                  <a:moveTo>
                    <a:pt x="2905" y="1"/>
                  </a:moveTo>
                  <a:lnTo>
                    <a:pt x="0" y="1668"/>
                  </a:lnTo>
                  <a:lnTo>
                    <a:pt x="0" y="1846"/>
                  </a:lnTo>
                  <a:lnTo>
                    <a:pt x="2905" y="167"/>
                  </a:lnTo>
                  <a:cubicBezTo>
                    <a:pt x="2905" y="108"/>
                    <a:pt x="2905" y="48"/>
                    <a:pt x="2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3466249" y="950626"/>
              <a:ext cx="25944" cy="20602"/>
            </a:xfrm>
            <a:custGeom>
              <a:avLst/>
              <a:gdLst/>
              <a:ahLst/>
              <a:cxnLst/>
              <a:rect l="l" t="t" r="r" b="b"/>
              <a:pathLst>
                <a:path w="811" h="644" extrusionOk="0">
                  <a:moveTo>
                    <a:pt x="811" y="1"/>
                  </a:moveTo>
                  <a:lnTo>
                    <a:pt x="1" y="465"/>
                  </a:lnTo>
                  <a:cubicBezTo>
                    <a:pt x="1" y="525"/>
                    <a:pt x="1" y="584"/>
                    <a:pt x="1" y="644"/>
                  </a:cubicBezTo>
                  <a:lnTo>
                    <a:pt x="811" y="167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3550830" y="853346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0" y="1"/>
                  </a:moveTo>
                  <a:cubicBezTo>
                    <a:pt x="126" y="1"/>
                    <a:pt x="111" y="6"/>
                    <a:pt x="95" y="18"/>
                  </a:cubicBezTo>
                  <a:cubicBezTo>
                    <a:pt x="36" y="41"/>
                    <a:pt x="0" y="113"/>
                    <a:pt x="0" y="184"/>
                  </a:cubicBezTo>
                  <a:cubicBezTo>
                    <a:pt x="0" y="225"/>
                    <a:pt x="17" y="249"/>
                    <a:pt x="46" y="249"/>
                  </a:cubicBezTo>
                  <a:cubicBezTo>
                    <a:pt x="60" y="249"/>
                    <a:pt x="76" y="243"/>
                    <a:pt x="95" y="232"/>
                  </a:cubicBezTo>
                  <a:cubicBezTo>
                    <a:pt x="143" y="208"/>
                    <a:pt x="191" y="125"/>
                    <a:pt x="191" y="65"/>
                  </a:cubicBezTo>
                  <a:cubicBezTo>
                    <a:pt x="191" y="25"/>
                    <a:pt x="169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3567945" y="843301"/>
              <a:ext cx="6142" cy="7870"/>
            </a:xfrm>
            <a:custGeom>
              <a:avLst/>
              <a:gdLst/>
              <a:ahLst/>
              <a:cxnLst/>
              <a:rect l="l" t="t" r="r" b="b"/>
              <a:pathLst>
                <a:path w="192" h="246" extrusionOk="0">
                  <a:moveTo>
                    <a:pt x="137" y="1"/>
                  </a:moveTo>
                  <a:cubicBezTo>
                    <a:pt x="125" y="1"/>
                    <a:pt x="112" y="4"/>
                    <a:pt x="96" y="10"/>
                  </a:cubicBezTo>
                  <a:cubicBezTo>
                    <a:pt x="49" y="46"/>
                    <a:pt x="1" y="117"/>
                    <a:pt x="1" y="177"/>
                  </a:cubicBezTo>
                  <a:cubicBezTo>
                    <a:pt x="1" y="221"/>
                    <a:pt x="27" y="245"/>
                    <a:pt x="60" y="245"/>
                  </a:cubicBezTo>
                  <a:cubicBezTo>
                    <a:pt x="72" y="245"/>
                    <a:pt x="84" y="242"/>
                    <a:pt x="96" y="236"/>
                  </a:cubicBezTo>
                  <a:cubicBezTo>
                    <a:pt x="156" y="201"/>
                    <a:pt x="191" y="129"/>
                    <a:pt x="191" y="70"/>
                  </a:cubicBezTo>
                  <a:cubicBezTo>
                    <a:pt x="191" y="25"/>
                    <a:pt x="172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3585475" y="833416"/>
              <a:ext cx="6142" cy="7838"/>
            </a:xfrm>
            <a:custGeom>
              <a:avLst/>
              <a:gdLst/>
              <a:ahLst/>
              <a:cxnLst/>
              <a:rect l="l" t="t" r="r" b="b"/>
              <a:pathLst>
                <a:path w="192" h="245" extrusionOk="0">
                  <a:moveTo>
                    <a:pt x="132" y="0"/>
                  </a:moveTo>
                  <a:cubicBezTo>
                    <a:pt x="120" y="0"/>
                    <a:pt x="108" y="3"/>
                    <a:pt x="96" y="10"/>
                  </a:cubicBezTo>
                  <a:cubicBezTo>
                    <a:pt x="36" y="45"/>
                    <a:pt x="1" y="117"/>
                    <a:pt x="1" y="176"/>
                  </a:cubicBezTo>
                  <a:cubicBezTo>
                    <a:pt x="1" y="220"/>
                    <a:pt x="20" y="245"/>
                    <a:pt x="55" y="245"/>
                  </a:cubicBezTo>
                  <a:cubicBezTo>
                    <a:pt x="67" y="245"/>
                    <a:pt x="80" y="242"/>
                    <a:pt x="96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3602621" y="823276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4" y="1"/>
                  </a:moveTo>
                  <a:cubicBezTo>
                    <a:pt x="130" y="1"/>
                    <a:pt x="114" y="6"/>
                    <a:pt x="96" y="17"/>
                  </a:cubicBezTo>
                  <a:cubicBezTo>
                    <a:pt x="48" y="41"/>
                    <a:pt x="0" y="124"/>
                    <a:pt x="0" y="184"/>
                  </a:cubicBezTo>
                  <a:cubicBezTo>
                    <a:pt x="0" y="224"/>
                    <a:pt x="22" y="248"/>
                    <a:pt x="51" y="248"/>
                  </a:cubicBezTo>
                  <a:cubicBezTo>
                    <a:pt x="65" y="248"/>
                    <a:pt x="80" y="243"/>
                    <a:pt x="96" y="231"/>
                  </a:cubicBezTo>
                  <a:cubicBezTo>
                    <a:pt x="155" y="207"/>
                    <a:pt x="191" y="136"/>
                    <a:pt x="191" y="76"/>
                  </a:cubicBezTo>
                  <a:cubicBezTo>
                    <a:pt x="191" y="27"/>
                    <a:pt x="17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3550830" y="872252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1" y="1"/>
                  </a:moveTo>
                  <a:cubicBezTo>
                    <a:pt x="120" y="1"/>
                    <a:pt x="108" y="4"/>
                    <a:pt x="95" y="10"/>
                  </a:cubicBezTo>
                  <a:cubicBezTo>
                    <a:pt x="36" y="46"/>
                    <a:pt x="0" y="117"/>
                    <a:pt x="0" y="177"/>
                  </a:cubicBezTo>
                  <a:cubicBezTo>
                    <a:pt x="0" y="221"/>
                    <a:pt x="20" y="245"/>
                    <a:pt x="54" y="245"/>
                  </a:cubicBezTo>
                  <a:cubicBezTo>
                    <a:pt x="66" y="245"/>
                    <a:pt x="80" y="242"/>
                    <a:pt x="95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4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3567945" y="862111"/>
              <a:ext cx="6142" cy="7966"/>
            </a:xfrm>
            <a:custGeom>
              <a:avLst/>
              <a:gdLst/>
              <a:ahLst/>
              <a:cxnLst/>
              <a:rect l="l" t="t" r="r" b="b"/>
              <a:pathLst>
                <a:path w="192" h="249" extrusionOk="0">
                  <a:moveTo>
                    <a:pt x="144" y="1"/>
                  </a:moveTo>
                  <a:cubicBezTo>
                    <a:pt x="131" y="1"/>
                    <a:pt x="115" y="6"/>
                    <a:pt x="96" y="17"/>
                  </a:cubicBezTo>
                  <a:cubicBezTo>
                    <a:pt x="49" y="53"/>
                    <a:pt x="1" y="125"/>
                    <a:pt x="1" y="184"/>
                  </a:cubicBezTo>
                  <a:cubicBezTo>
                    <a:pt x="1" y="225"/>
                    <a:pt x="23" y="248"/>
                    <a:pt x="52" y="248"/>
                  </a:cubicBezTo>
                  <a:cubicBezTo>
                    <a:pt x="66" y="248"/>
                    <a:pt x="81" y="243"/>
                    <a:pt x="96" y="232"/>
                  </a:cubicBezTo>
                  <a:cubicBezTo>
                    <a:pt x="156" y="208"/>
                    <a:pt x="191" y="136"/>
                    <a:pt x="191" y="77"/>
                  </a:cubicBezTo>
                  <a:cubicBezTo>
                    <a:pt x="191" y="28"/>
                    <a:pt x="17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3585475" y="852226"/>
              <a:ext cx="6142" cy="7934"/>
            </a:xfrm>
            <a:custGeom>
              <a:avLst/>
              <a:gdLst/>
              <a:ahLst/>
              <a:cxnLst/>
              <a:rect l="l" t="t" r="r" b="b"/>
              <a:pathLst>
                <a:path w="192" h="248" extrusionOk="0">
                  <a:moveTo>
                    <a:pt x="140" y="0"/>
                  </a:moveTo>
                  <a:cubicBezTo>
                    <a:pt x="126" y="0"/>
                    <a:pt x="111" y="5"/>
                    <a:pt x="96" y="17"/>
                  </a:cubicBezTo>
                  <a:cubicBezTo>
                    <a:pt x="36" y="41"/>
                    <a:pt x="1" y="112"/>
                    <a:pt x="1" y="172"/>
                  </a:cubicBezTo>
                  <a:cubicBezTo>
                    <a:pt x="1" y="221"/>
                    <a:pt x="18" y="248"/>
                    <a:pt x="48" y="248"/>
                  </a:cubicBezTo>
                  <a:cubicBezTo>
                    <a:pt x="61" y="248"/>
                    <a:pt x="77" y="242"/>
                    <a:pt x="96" y="231"/>
                  </a:cubicBezTo>
                  <a:cubicBezTo>
                    <a:pt x="143" y="207"/>
                    <a:pt x="191" y="124"/>
                    <a:pt x="191" y="64"/>
                  </a:cubicBezTo>
                  <a:cubicBezTo>
                    <a:pt x="191" y="24"/>
                    <a:pt x="16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3602621" y="842182"/>
              <a:ext cx="6110" cy="7838"/>
            </a:xfrm>
            <a:custGeom>
              <a:avLst/>
              <a:gdLst/>
              <a:ahLst/>
              <a:cxnLst/>
              <a:rect l="l" t="t" r="r" b="b"/>
              <a:pathLst>
                <a:path w="191" h="245" extrusionOk="0">
                  <a:moveTo>
                    <a:pt x="137" y="0"/>
                  </a:moveTo>
                  <a:cubicBezTo>
                    <a:pt x="125" y="0"/>
                    <a:pt x="111" y="3"/>
                    <a:pt x="96" y="9"/>
                  </a:cubicBezTo>
                  <a:cubicBezTo>
                    <a:pt x="48" y="45"/>
                    <a:pt x="0" y="117"/>
                    <a:pt x="0" y="176"/>
                  </a:cubicBezTo>
                  <a:cubicBezTo>
                    <a:pt x="0" y="220"/>
                    <a:pt x="27" y="245"/>
                    <a:pt x="60" y="245"/>
                  </a:cubicBezTo>
                  <a:cubicBezTo>
                    <a:pt x="71" y="245"/>
                    <a:pt x="83" y="242"/>
                    <a:pt x="96" y="236"/>
                  </a:cubicBezTo>
                  <a:cubicBezTo>
                    <a:pt x="155" y="200"/>
                    <a:pt x="191" y="128"/>
                    <a:pt x="191" y="69"/>
                  </a:cubicBezTo>
                  <a:cubicBezTo>
                    <a:pt x="191" y="25"/>
                    <a:pt x="17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3550830" y="891062"/>
              <a:ext cx="6110" cy="7934"/>
            </a:xfrm>
            <a:custGeom>
              <a:avLst/>
              <a:gdLst/>
              <a:ahLst/>
              <a:cxnLst/>
              <a:rect l="l" t="t" r="r" b="b"/>
              <a:pathLst>
                <a:path w="191" h="248" extrusionOk="0">
                  <a:moveTo>
                    <a:pt x="140" y="0"/>
                  </a:moveTo>
                  <a:cubicBezTo>
                    <a:pt x="126" y="0"/>
                    <a:pt x="111" y="6"/>
                    <a:pt x="95" y="17"/>
                  </a:cubicBezTo>
                  <a:cubicBezTo>
                    <a:pt x="36" y="41"/>
                    <a:pt x="0" y="113"/>
                    <a:pt x="0" y="172"/>
                  </a:cubicBezTo>
                  <a:cubicBezTo>
                    <a:pt x="0" y="221"/>
                    <a:pt x="17" y="248"/>
                    <a:pt x="47" y="248"/>
                  </a:cubicBezTo>
                  <a:cubicBezTo>
                    <a:pt x="61" y="248"/>
                    <a:pt x="77" y="243"/>
                    <a:pt x="95" y="232"/>
                  </a:cubicBezTo>
                  <a:cubicBezTo>
                    <a:pt x="143" y="196"/>
                    <a:pt x="191" y="124"/>
                    <a:pt x="191" y="65"/>
                  </a:cubicBezTo>
                  <a:cubicBezTo>
                    <a:pt x="191" y="24"/>
                    <a:pt x="16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3567945" y="881017"/>
              <a:ext cx="6142" cy="7870"/>
            </a:xfrm>
            <a:custGeom>
              <a:avLst/>
              <a:gdLst/>
              <a:ahLst/>
              <a:cxnLst/>
              <a:rect l="l" t="t" r="r" b="b"/>
              <a:pathLst>
                <a:path w="192" h="246" extrusionOk="0">
                  <a:moveTo>
                    <a:pt x="137" y="1"/>
                  </a:moveTo>
                  <a:cubicBezTo>
                    <a:pt x="125" y="1"/>
                    <a:pt x="112" y="4"/>
                    <a:pt x="96" y="10"/>
                  </a:cubicBezTo>
                  <a:cubicBezTo>
                    <a:pt x="49" y="46"/>
                    <a:pt x="1" y="117"/>
                    <a:pt x="1" y="176"/>
                  </a:cubicBezTo>
                  <a:cubicBezTo>
                    <a:pt x="1" y="221"/>
                    <a:pt x="27" y="245"/>
                    <a:pt x="60" y="245"/>
                  </a:cubicBezTo>
                  <a:cubicBezTo>
                    <a:pt x="72" y="245"/>
                    <a:pt x="84" y="242"/>
                    <a:pt x="96" y="236"/>
                  </a:cubicBezTo>
                  <a:cubicBezTo>
                    <a:pt x="156" y="200"/>
                    <a:pt x="191" y="129"/>
                    <a:pt x="191" y="69"/>
                  </a:cubicBezTo>
                  <a:cubicBezTo>
                    <a:pt x="191" y="25"/>
                    <a:pt x="172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585475" y="871132"/>
              <a:ext cx="6142" cy="7838"/>
            </a:xfrm>
            <a:custGeom>
              <a:avLst/>
              <a:gdLst/>
              <a:ahLst/>
              <a:cxnLst/>
              <a:rect l="l" t="t" r="r" b="b"/>
              <a:pathLst>
                <a:path w="192" h="245" extrusionOk="0">
                  <a:moveTo>
                    <a:pt x="132" y="0"/>
                  </a:moveTo>
                  <a:cubicBezTo>
                    <a:pt x="120" y="0"/>
                    <a:pt x="108" y="3"/>
                    <a:pt x="96" y="9"/>
                  </a:cubicBezTo>
                  <a:cubicBezTo>
                    <a:pt x="36" y="45"/>
                    <a:pt x="1" y="116"/>
                    <a:pt x="1" y="176"/>
                  </a:cubicBezTo>
                  <a:cubicBezTo>
                    <a:pt x="1" y="220"/>
                    <a:pt x="20" y="245"/>
                    <a:pt x="55" y="245"/>
                  </a:cubicBezTo>
                  <a:cubicBezTo>
                    <a:pt x="67" y="245"/>
                    <a:pt x="80" y="242"/>
                    <a:pt x="96" y="235"/>
                  </a:cubicBezTo>
                  <a:cubicBezTo>
                    <a:pt x="143" y="200"/>
                    <a:pt x="191" y="128"/>
                    <a:pt x="191" y="69"/>
                  </a:cubicBezTo>
                  <a:cubicBezTo>
                    <a:pt x="191" y="25"/>
                    <a:pt x="165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3602621" y="860960"/>
              <a:ext cx="6110" cy="7966"/>
            </a:xfrm>
            <a:custGeom>
              <a:avLst/>
              <a:gdLst/>
              <a:ahLst/>
              <a:cxnLst/>
              <a:rect l="l" t="t" r="r" b="b"/>
              <a:pathLst>
                <a:path w="191" h="249" extrusionOk="0">
                  <a:moveTo>
                    <a:pt x="145" y="1"/>
                  </a:moveTo>
                  <a:cubicBezTo>
                    <a:pt x="131" y="1"/>
                    <a:pt x="115" y="6"/>
                    <a:pt x="96" y="18"/>
                  </a:cubicBezTo>
                  <a:cubicBezTo>
                    <a:pt x="48" y="41"/>
                    <a:pt x="0" y="125"/>
                    <a:pt x="0" y="184"/>
                  </a:cubicBezTo>
                  <a:cubicBezTo>
                    <a:pt x="0" y="225"/>
                    <a:pt x="22" y="249"/>
                    <a:pt x="51" y="249"/>
                  </a:cubicBezTo>
                  <a:cubicBezTo>
                    <a:pt x="65" y="249"/>
                    <a:pt x="80" y="243"/>
                    <a:pt x="96" y="232"/>
                  </a:cubicBezTo>
                  <a:cubicBezTo>
                    <a:pt x="155" y="208"/>
                    <a:pt x="191" y="137"/>
                    <a:pt x="191" y="65"/>
                  </a:cubicBezTo>
                  <a:cubicBezTo>
                    <a:pt x="191" y="25"/>
                    <a:pt x="174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3550830" y="909968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1" y="1"/>
                  </a:moveTo>
                  <a:cubicBezTo>
                    <a:pt x="120" y="1"/>
                    <a:pt x="108" y="4"/>
                    <a:pt x="95" y="10"/>
                  </a:cubicBezTo>
                  <a:cubicBezTo>
                    <a:pt x="36" y="45"/>
                    <a:pt x="0" y="117"/>
                    <a:pt x="0" y="176"/>
                  </a:cubicBezTo>
                  <a:cubicBezTo>
                    <a:pt x="0" y="221"/>
                    <a:pt x="20" y="245"/>
                    <a:pt x="54" y="245"/>
                  </a:cubicBezTo>
                  <a:cubicBezTo>
                    <a:pt x="66" y="245"/>
                    <a:pt x="80" y="242"/>
                    <a:pt x="95" y="236"/>
                  </a:cubicBezTo>
                  <a:cubicBezTo>
                    <a:pt x="143" y="200"/>
                    <a:pt x="191" y="129"/>
                    <a:pt x="191" y="69"/>
                  </a:cubicBezTo>
                  <a:cubicBezTo>
                    <a:pt x="191" y="25"/>
                    <a:pt x="164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3567945" y="899827"/>
              <a:ext cx="6142" cy="7966"/>
            </a:xfrm>
            <a:custGeom>
              <a:avLst/>
              <a:gdLst/>
              <a:ahLst/>
              <a:cxnLst/>
              <a:rect l="l" t="t" r="r" b="b"/>
              <a:pathLst>
                <a:path w="192" h="249" extrusionOk="0">
                  <a:moveTo>
                    <a:pt x="146" y="0"/>
                  </a:moveTo>
                  <a:cubicBezTo>
                    <a:pt x="132" y="0"/>
                    <a:pt x="115" y="6"/>
                    <a:pt x="96" y="17"/>
                  </a:cubicBezTo>
                  <a:cubicBezTo>
                    <a:pt x="49" y="41"/>
                    <a:pt x="1" y="112"/>
                    <a:pt x="1" y="184"/>
                  </a:cubicBezTo>
                  <a:cubicBezTo>
                    <a:pt x="1" y="224"/>
                    <a:pt x="23" y="248"/>
                    <a:pt x="52" y="248"/>
                  </a:cubicBezTo>
                  <a:cubicBezTo>
                    <a:pt x="66" y="248"/>
                    <a:pt x="81" y="243"/>
                    <a:pt x="96" y="231"/>
                  </a:cubicBezTo>
                  <a:cubicBezTo>
                    <a:pt x="156" y="208"/>
                    <a:pt x="191" y="136"/>
                    <a:pt x="191" y="65"/>
                  </a:cubicBezTo>
                  <a:cubicBezTo>
                    <a:pt x="191" y="24"/>
                    <a:pt x="17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3585475" y="889910"/>
              <a:ext cx="6142" cy="7966"/>
            </a:xfrm>
            <a:custGeom>
              <a:avLst/>
              <a:gdLst/>
              <a:ahLst/>
              <a:cxnLst/>
              <a:rect l="l" t="t" r="r" b="b"/>
              <a:pathLst>
                <a:path w="192" h="249" extrusionOk="0">
                  <a:moveTo>
                    <a:pt x="140" y="1"/>
                  </a:moveTo>
                  <a:cubicBezTo>
                    <a:pt x="126" y="1"/>
                    <a:pt x="111" y="6"/>
                    <a:pt x="96" y="18"/>
                  </a:cubicBezTo>
                  <a:cubicBezTo>
                    <a:pt x="36" y="41"/>
                    <a:pt x="1" y="113"/>
                    <a:pt x="1" y="172"/>
                  </a:cubicBezTo>
                  <a:cubicBezTo>
                    <a:pt x="1" y="222"/>
                    <a:pt x="18" y="248"/>
                    <a:pt x="48" y="248"/>
                  </a:cubicBezTo>
                  <a:cubicBezTo>
                    <a:pt x="61" y="248"/>
                    <a:pt x="77" y="243"/>
                    <a:pt x="96" y="232"/>
                  </a:cubicBezTo>
                  <a:cubicBezTo>
                    <a:pt x="143" y="196"/>
                    <a:pt x="191" y="125"/>
                    <a:pt x="191" y="65"/>
                  </a:cubicBezTo>
                  <a:cubicBezTo>
                    <a:pt x="191" y="25"/>
                    <a:pt x="169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3602621" y="879865"/>
              <a:ext cx="6110" cy="7870"/>
            </a:xfrm>
            <a:custGeom>
              <a:avLst/>
              <a:gdLst/>
              <a:ahLst/>
              <a:cxnLst/>
              <a:rect l="l" t="t" r="r" b="b"/>
              <a:pathLst>
                <a:path w="191" h="246" extrusionOk="0">
                  <a:moveTo>
                    <a:pt x="137" y="1"/>
                  </a:moveTo>
                  <a:cubicBezTo>
                    <a:pt x="125" y="1"/>
                    <a:pt x="111" y="4"/>
                    <a:pt x="96" y="10"/>
                  </a:cubicBezTo>
                  <a:cubicBezTo>
                    <a:pt x="48" y="46"/>
                    <a:pt x="0" y="117"/>
                    <a:pt x="0" y="177"/>
                  </a:cubicBezTo>
                  <a:cubicBezTo>
                    <a:pt x="0" y="221"/>
                    <a:pt x="27" y="245"/>
                    <a:pt x="60" y="245"/>
                  </a:cubicBezTo>
                  <a:cubicBezTo>
                    <a:pt x="71" y="245"/>
                    <a:pt x="83" y="242"/>
                    <a:pt x="96" y="236"/>
                  </a:cubicBezTo>
                  <a:cubicBezTo>
                    <a:pt x="155" y="201"/>
                    <a:pt x="191" y="129"/>
                    <a:pt x="191" y="70"/>
                  </a:cubicBezTo>
                  <a:cubicBezTo>
                    <a:pt x="191" y="25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3"/>
          <p:cNvGrpSpPr/>
          <p:nvPr/>
        </p:nvGrpSpPr>
        <p:grpSpPr>
          <a:xfrm>
            <a:off x="1973039" y="1322006"/>
            <a:ext cx="936243" cy="959436"/>
            <a:chOff x="3164235" y="1734149"/>
            <a:chExt cx="373675" cy="382917"/>
          </a:xfrm>
        </p:grpSpPr>
        <p:sp>
          <p:nvSpPr>
            <p:cNvPr id="1302" name="Google Shape;1302;p43"/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43"/>
          <p:cNvGrpSpPr/>
          <p:nvPr/>
        </p:nvGrpSpPr>
        <p:grpSpPr>
          <a:xfrm>
            <a:off x="1018241" y="3562632"/>
            <a:ext cx="385882" cy="613251"/>
            <a:chOff x="4669060" y="1707757"/>
            <a:chExt cx="230487" cy="366317"/>
          </a:xfrm>
        </p:grpSpPr>
        <p:sp>
          <p:nvSpPr>
            <p:cNvPr id="1311" name="Google Shape;1311;p43"/>
            <p:cNvSpPr/>
            <p:nvPr/>
          </p:nvSpPr>
          <p:spPr>
            <a:xfrm>
              <a:off x="4669060" y="1762364"/>
              <a:ext cx="227801" cy="311135"/>
            </a:xfrm>
            <a:custGeom>
              <a:avLst/>
              <a:gdLst/>
              <a:ahLst/>
              <a:cxnLst/>
              <a:rect l="l" t="t" r="r" b="b"/>
              <a:pathLst>
                <a:path w="7121" h="9726" extrusionOk="0">
                  <a:moveTo>
                    <a:pt x="5543" y="0"/>
                  </a:moveTo>
                  <a:cubicBezTo>
                    <a:pt x="5509" y="0"/>
                    <a:pt x="5472" y="13"/>
                    <a:pt x="5430" y="34"/>
                  </a:cubicBezTo>
                  <a:lnTo>
                    <a:pt x="239" y="3034"/>
                  </a:lnTo>
                  <a:cubicBezTo>
                    <a:pt x="108" y="3105"/>
                    <a:pt x="1" y="3296"/>
                    <a:pt x="1" y="3451"/>
                  </a:cubicBezTo>
                  <a:lnTo>
                    <a:pt x="13" y="8701"/>
                  </a:lnTo>
                  <a:cubicBezTo>
                    <a:pt x="13" y="8773"/>
                    <a:pt x="37" y="8820"/>
                    <a:pt x="84" y="8856"/>
                  </a:cubicBezTo>
                  <a:lnTo>
                    <a:pt x="1583" y="9718"/>
                  </a:lnTo>
                  <a:lnTo>
                    <a:pt x="1583" y="9718"/>
                  </a:lnTo>
                  <a:cubicBezTo>
                    <a:pt x="1544" y="9692"/>
                    <a:pt x="1525" y="9646"/>
                    <a:pt x="1525" y="9571"/>
                  </a:cubicBezTo>
                  <a:lnTo>
                    <a:pt x="1513" y="4320"/>
                  </a:lnTo>
                  <a:cubicBezTo>
                    <a:pt x="1513" y="4165"/>
                    <a:pt x="1620" y="3986"/>
                    <a:pt x="1751" y="3903"/>
                  </a:cubicBezTo>
                  <a:lnTo>
                    <a:pt x="6942" y="915"/>
                  </a:lnTo>
                  <a:cubicBezTo>
                    <a:pt x="6984" y="887"/>
                    <a:pt x="7022" y="875"/>
                    <a:pt x="7055" y="875"/>
                  </a:cubicBezTo>
                  <a:cubicBezTo>
                    <a:pt x="7079" y="875"/>
                    <a:pt x="7101" y="881"/>
                    <a:pt x="7121" y="891"/>
                  </a:cubicBezTo>
                  <a:lnTo>
                    <a:pt x="5609" y="22"/>
                  </a:lnTo>
                  <a:cubicBezTo>
                    <a:pt x="5589" y="7"/>
                    <a:pt x="5567" y="0"/>
                    <a:pt x="5543" y="0"/>
                  </a:cubicBezTo>
                  <a:close/>
                  <a:moveTo>
                    <a:pt x="1583" y="9718"/>
                  </a:moveTo>
                  <a:cubicBezTo>
                    <a:pt x="1588" y="9721"/>
                    <a:pt x="1592" y="9723"/>
                    <a:pt x="1596" y="9725"/>
                  </a:cubicBezTo>
                  <a:lnTo>
                    <a:pt x="1583" y="971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4717429" y="1790483"/>
              <a:ext cx="182119" cy="283591"/>
            </a:xfrm>
            <a:custGeom>
              <a:avLst/>
              <a:gdLst/>
              <a:ahLst/>
              <a:cxnLst/>
              <a:rect l="l" t="t" r="r" b="b"/>
              <a:pathLst>
                <a:path w="5693" h="8865" extrusionOk="0">
                  <a:moveTo>
                    <a:pt x="5537" y="0"/>
                  </a:moveTo>
                  <a:cubicBezTo>
                    <a:pt x="5505" y="0"/>
                    <a:pt x="5468" y="11"/>
                    <a:pt x="5430" y="36"/>
                  </a:cubicBezTo>
                  <a:lnTo>
                    <a:pt x="239" y="3024"/>
                  </a:lnTo>
                  <a:cubicBezTo>
                    <a:pt x="108" y="3107"/>
                    <a:pt x="1" y="3286"/>
                    <a:pt x="1" y="3441"/>
                  </a:cubicBezTo>
                  <a:lnTo>
                    <a:pt x="13" y="8692"/>
                  </a:lnTo>
                  <a:cubicBezTo>
                    <a:pt x="13" y="8802"/>
                    <a:pt x="68" y="8864"/>
                    <a:pt x="152" y="8864"/>
                  </a:cubicBezTo>
                  <a:cubicBezTo>
                    <a:pt x="185" y="8864"/>
                    <a:pt x="222" y="8855"/>
                    <a:pt x="263" y="8834"/>
                  </a:cubicBezTo>
                  <a:lnTo>
                    <a:pt x="5442" y="5834"/>
                  </a:lnTo>
                  <a:cubicBezTo>
                    <a:pt x="5585" y="5763"/>
                    <a:pt x="5692" y="5572"/>
                    <a:pt x="5692" y="5417"/>
                  </a:cubicBezTo>
                  <a:lnTo>
                    <a:pt x="5668" y="167"/>
                  </a:lnTo>
                  <a:cubicBezTo>
                    <a:pt x="5668" y="66"/>
                    <a:pt x="5615" y="0"/>
                    <a:pt x="553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4669060" y="1860924"/>
              <a:ext cx="51472" cy="212574"/>
            </a:xfrm>
            <a:custGeom>
              <a:avLst/>
              <a:gdLst/>
              <a:ahLst/>
              <a:cxnLst/>
              <a:rect l="l" t="t" r="r" b="b"/>
              <a:pathLst>
                <a:path w="1609" h="6645" extrusionOk="0">
                  <a:moveTo>
                    <a:pt x="179" y="1"/>
                  </a:moveTo>
                  <a:cubicBezTo>
                    <a:pt x="72" y="84"/>
                    <a:pt x="1" y="239"/>
                    <a:pt x="1" y="370"/>
                  </a:cubicBezTo>
                  <a:lnTo>
                    <a:pt x="13" y="5620"/>
                  </a:lnTo>
                  <a:cubicBezTo>
                    <a:pt x="13" y="5692"/>
                    <a:pt x="37" y="5751"/>
                    <a:pt x="84" y="5775"/>
                  </a:cubicBezTo>
                  <a:lnTo>
                    <a:pt x="1583" y="6637"/>
                  </a:lnTo>
                  <a:lnTo>
                    <a:pt x="1583" y="6637"/>
                  </a:lnTo>
                  <a:cubicBezTo>
                    <a:pt x="1544" y="6611"/>
                    <a:pt x="1525" y="6565"/>
                    <a:pt x="1525" y="6490"/>
                  </a:cubicBezTo>
                  <a:lnTo>
                    <a:pt x="1513" y="1239"/>
                  </a:lnTo>
                  <a:cubicBezTo>
                    <a:pt x="1513" y="1156"/>
                    <a:pt x="1549" y="1048"/>
                    <a:pt x="1608" y="965"/>
                  </a:cubicBezTo>
                  <a:lnTo>
                    <a:pt x="179" y="1"/>
                  </a:lnTo>
                  <a:close/>
                  <a:moveTo>
                    <a:pt x="1583" y="6637"/>
                  </a:moveTo>
                  <a:cubicBezTo>
                    <a:pt x="1588" y="6640"/>
                    <a:pt x="1592" y="6642"/>
                    <a:pt x="1596" y="6644"/>
                  </a:cubicBezTo>
                  <a:lnTo>
                    <a:pt x="1583" y="663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4797435" y="1868569"/>
              <a:ext cx="36980" cy="129080"/>
            </a:xfrm>
            <a:custGeom>
              <a:avLst/>
              <a:gdLst/>
              <a:ahLst/>
              <a:cxnLst/>
              <a:rect l="l" t="t" r="r" b="b"/>
              <a:pathLst>
                <a:path w="1156" h="4035" extrusionOk="0">
                  <a:moveTo>
                    <a:pt x="807" y="0"/>
                  </a:moveTo>
                  <a:cubicBezTo>
                    <a:pt x="767" y="0"/>
                    <a:pt x="724" y="8"/>
                    <a:pt x="679" y="24"/>
                  </a:cubicBezTo>
                  <a:cubicBezTo>
                    <a:pt x="310" y="143"/>
                    <a:pt x="0" y="643"/>
                    <a:pt x="0" y="1047"/>
                  </a:cubicBezTo>
                  <a:cubicBezTo>
                    <a:pt x="0" y="1298"/>
                    <a:pt x="131" y="1440"/>
                    <a:pt x="310" y="1440"/>
                  </a:cubicBezTo>
                  <a:lnTo>
                    <a:pt x="48" y="3584"/>
                  </a:lnTo>
                  <a:cubicBezTo>
                    <a:pt x="13" y="3863"/>
                    <a:pt x="132" y="4034"/>
                    <a:pt x="321" y="4034"/>
                  </a:cubicBezTo>
                  <a:cubicBezTo>
                    <a:pt x="389" y="4034"/>
                    <a:pt x="466" y="4012"/>
                    <a:pt x="548" y="3965"/>
                  </a:cubicBezTo>
                  <a:cubicBezTo>
                    <a:pt x="869" y="3786"/>
                    <a:pt x="1108" y="3322"/>
                    <a:pt x="1060" y="3000"/>
                  </a:cubicBezTo>
                  <a:lnTo>
                    <a:pt x="798" y="1155"/>
                  </a:lnTo>
                  <a:cubicBezTo>
                    <a:pt x="1012" y="905"/>
                    <a:pt x="1155" y="536"/>
                    <a:pt x="1096" y="262"/>
                  </a:cubicBezTo>
                  <a:cubicBezTo>
                    <a:pt x="1059" y="95"/>
                    <a:pt x="949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4814197" y="1731046"/>
              <a:ext cx="16411" cy="82694"/>
            </a:xfrm>
            <a:custGeom>
              <a:avLst/>
              <a:gdLst/>
              <a:ahLst/>
              <a:cxnLst/>
              <a:rect l="l" t="t" r="r" b="b"/>
              <a:pathLst>
                <a:path w="513" h="2585" extrusionOk="0">
                  <a:moveTo>
                    <a:pt x="0" y="1"/>
                  </a:moveTo>
                  <a:lnTo>
                    <a:pt x="28" y="17"/>
                  </a:lnTo>
                  <a:lnTo>
                    <a:pt x="28" y="17"/>
                  </a:lnTo>
                  <a:cubicBezTo>
                    <a:pt x="19" y="10"/>
                    <a:pt x="10" y="5"/>
                    <a:pt x="0" y="1"/>
                  </a:cubicBezTo>
                  <a:close/>
                  <a:moveTo>
                    <a:pt x="28" y="17"/>
                  </a:moveTo>
                  <a:cubicBezTo>
                    <a:pt x="71" y="49"/>
                    <a:pt x="95" y="114"/>
                    <a:pt x="95" y="203"/>
                  </a:cubicBezTo>
                  <a:lnTo>
                    <a:pt x="107" y="2334"/>
                  </a:lnTo>
                  <a:lnTo>
                    <a:pt x="512" y="2584"/>
                  </a:lnTo>
                  <a:lnTo>
                    <a:pt x="512" y="441"/>
                  </a:lnTo>
                  <a:cubicBezTo>
                    <a:pt x="512" y="346"/>
                    <a:pt x="476" y="274"/>
                    <a:pt x="417" y="239"/>
                  </a:cubicBezTo>
                  <a:lnTo>
                    <a:pt x="28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4730384" y="1707757"/>
              <a:ext cx="109726" cy="155855"/>
            </a:xfrm>
            <a:custGeom>
              <a:avLst/>
              <a:gdLst/>
              <a:ahLst/>
              <a:cxnLst/>
              <a:rect l="l" t="t" r="r" b="b"/>
              <a:pathLst>
                <a:path w="3430" h="4872" extrusionOk="0">
                  <a:moveTo>
                    <a:pt x="2782" y="0"/>
                  </a:moveTo>
                  <a:cubicBezTo>
                    <a:pt x="2664" y="0"/>
                    <a:pt x="2531" y="39"/>
                    <a:pt x="2394" y="121"/>
                  </a:cubicBezTo>
                  <a:lnTo>
                    <a:pt x="858" y="1002"/>
                  </a:lnTo>
                  <a:cubicBezTo>
                    <a:pt x="382" y="1276"/>
                    <a:pt x="1" y="1955"/>
                    <a:pt x="1" y="2503"/>
                  </a:cubicBezTo>
                  <a:lnTo>
                    <a:pt x="1" y="4634"/>
                  </a:lnTo>
                  <a:lnTo>
                    <a:pt x="417" y="4872"/>
                  </a:lnTo>
                  <a:lnTo>
                    <a:pt x="417" y="2741"/>
                  </a:lnTo>
                  <a:cubicBezTo>
                    <a:pt x="417" y="2193"/>
                    <a:pt x="798" y="1526"/>
                    <a:pt x="1275" y="1252"/>
                  </a:cubicBezTo>
                  <a:lnTo>
                    <a:pt x="2811" y="360"/>
                  </a:lnTo>
                  <a:cubicBezTo>
                    <a:pt x="2950" y="283"/>
                    <a:pt x="3081" y="247"/>
                    <a:pt x="3199" y="247"/>
                  </a:cubicBezTo>
                  <a:cubicBezTo>
                    <a:pt x="3283" y="247"/>
                    <a:pt x="3360" y="265"/>
                    <a:pt x="3430" y="300"/>
                  </a:cubicBezTo>
                  <a:lnTo>
                    <a:pt x="3013" y="62"/>
                  </a:lnTo>
                  <a:cubicBezTo>
                    <a:pt x="2947" y="21"/>
                    <a:pt x="2869" y="0"/>
                    <a:pt x="27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4743724" y="1715531"/>
              <a:ext cx="104383" cy="148082"/>
            </a:xfrm>
            <a:custGeom>
              <a:avLst/>
              <a:gdLst/>
              <a:ahLst/>
              <a:cxnLst/>
              <a:rect l="l" t="t" r="r" b="b"/>
              <a:pathLst>
                <a:path w="3263" h="4629" extrusionOk="0">
                  <a:moveTo>
                    <a:pt x="2778" y="0"/>
                  </a:moveTo>
                  <a:cubicBezTo>
                    <a:pt x="2662" y="0"/>
                    <a:pt x="2531" y="37"/>
                    <a:pt x="2394" y="117"/>
                  </a:cubicBezTo>
                  <a:lnTo>
                    <a:pt x="858" y="1009"/>
                  </a:lnTo>
                  <a:cubicBezTo>
                    <a:pt x="381" y="1283"/>
                    <a:pt x="0" y="1950"/>
                    <a:pt x="0" y="2498"/>
                  </a:cubicBezTo>
                  <a:lnTo>
                    <a:pt x="0" y="4629"/>
                  </a:lnTo>
                  <a:lnTo>
                    <a:pt x="548" y="4319"/>
                  </a:lnTo>
                  <a:lnTo>
                    <a:pt x="548" y="2176"/>
                  </a:lnTo>
                  <a:cubicBezTo>
                    <a:pt x="548" y="1974"/>
                    <a:pt x="691" y="1736"/>
                    <a:pt x="858" y="1629"/>
                  </a:cubicBezTo>
                  <a:lnTo>
                    <a:pt x="2394" y="748"/>
                  </a:lnTo>
                  <a:cubicBezTo>
                    <a:pt x="2447" y="716"/>
                    <a:pt x="2497" y="701"/>
                    <a:pt x="2541" y="701"/>
                  </a:cubicBezTo>
                  <a:cubicBezTo>
                    <a:pt x="2645" y="701"/>
                    <a:pt x="2715" y="784"/>
                    <a:pt x="2715" y="926"/>
                  </a:cubicBezTo>
                  <a:lnTo>
                    <a:pt x="2727" y="3069"/>
                  </a:lnTo>
                  <a:lnTo>
                    <a:pt x="3263" y="2748"/>
                  </a:lnTo>
                  <a:lnTo>
                    <a:pt x="3263" y="617"/>
                  </a:lnTo>
                  <a:cubicBezTo>
                    <a:pt x="3263" y="227"/>
                    <a:pt x="3064" y="0"/>
                    <a:pt x="277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43"/>
          <p:cNvGrpSpPr/>
          <p:nvPr/>
        </p:nvGrpSpPr>
        <p:grpSpPr>
          <a:xfrm>
            <a:off x="1368850" y="1937372"/>
            <a:ext cx="385863" cy="286853"/>
            <a:chOff x="1144825" y="2818822"/>
            <a:chExt cx="385863" cy="286853"/>
          </a:xfrm>
        </p:grpSpPr>
        <p:sp>
          <p:nvSpPr>
            <p:cNvPr id="1319" name="Google Shape;1319;p43"/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43"/>
          <p:cNvGrpSpPr/>
          <p:nvPr/>
        </p:nvGrpSpPr>
        <p:grpSpPr>
          <a:xfrm>
            <a:off x="1700050" y="1767597"/>
            <a:ext cx="385863" cy="286853"/>
            <a:chOff x="1144825" y="2818822"/>
            <a:chExt cx="385863" cy="286853"/>
          </a:xfrm>
        </p:grpSpPr>
        <p:sp>
          <p:nvSpPr>
            <p:cNvPr id="1324" name="Google Shape;1324;p43"/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43"/>
          <p:cNvGrpSpPr/>
          <p:nvPr/>
        </p:nvGrpSpPr>
        <p:grpSpPr>
          <a:xfrm>
            <a:off x="2656256" y="2034198"/>
            <a:ext cx="445787" cy="1075113"/>
            <a:chOff x="1889064" y="1625288"/>
            <a:chExt cx="188933" cy="455633"/>
          </a:xfrm>
        </p:grpSpPr>
        <p:sp>
          <p:nvSpPr>
            <p:cNvPr id="1329" name="Google Shape;1329;p43"/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43"/>
          <p:cNvGrpSpPr/>
          <p:nvPr/>
        </p:nvGrpSpPr>
        <p:grpSpPr>
          <a:xfrm>
            <a:off x="3427775" y="1523138"/>
            <a:ext cx="579625" cy="557161"/>
            <a:chOff x="304275" y="275275"/>
            <a:chExt cx="579625" cy="557161"/>
          </a:xfrm>
        </p:grpSpPr>
        <p:sp>
          <p:nvSpPr>
            <p:cNvPr id="1334" name="Google Shape;1334;p4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43"/>
          <p:cNvGrpSpPr/>
          <p:nvPr/>
        </p:nvGrpSpPr>
        <p:grpSpPr>
          <a:xfrm>
            <a:off x="1715450" y="3968774"/>
            <a:ext cx="355063" cy="343825"/>
            <a:chOff x="304275" y="488611"/>
            <a:chExt cx="355063" cy="343825"/>
          </a:xfrm>
        </p:grpSpPr>
        <p:sp>
          <p:nvSpPr>
            <p:cNvPr id="1344" name="Google Shape;1344;p4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43"/>
          <p:cNvSpPr/>
          <p:nvPr/>
        </p:nvSpPr>
        <p:spPr>
          <a:xfrm>
            <a:off x="2806525" y="3470200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43"/>
          <p:cNvGrpSpPr/>
          <p:nvPr/>
        </p:nvGrpSpPr>
        <p:grpSpPr>
          <a:xfrm>
            <a:off x="2599968" y="3307276"/>
            <a:ext cx="652457" cy="486063"/>
            <a:chOff x="3594624" y="2142017"/>
            <a:chExt cx="370988" cy="276360"/>
          </a:xfrm>
        </p:grpSpPr>
        <p:sp>
          <p:nvSpPr>
            <p:cNvPr id="1350" name="Google Shape;1350;p43"/>
            <p:cNvSpPr/>
            <p:nvPr/>
          </p:nvSpPr>
          <p:spPr>
            <a:xfrm>
              <a:off x="3594624" y="2249054"/>
              <a:ext cx="370988" cy="169323"/>
            </a:xfrm>
            <a:custGeom>
              <a:avLst/>
              <a:gdLst/>
              <a:ahLst/>
              <a:cxnLst/>
              <a:rect l="l" t="t" r="r" b="b"/>
              <a:pathLst>
                <a:path w="11597" h="5293" extrusionOk="0">
                  <a:moveTo>
                    <a:pt x="11597" y="24"/>
                  </a:moveTo>
                  <a:lnTo>
                    <a:pt x="11597" y="48"/>
                  </a:lnTo>
                  <a:lnTo>
                    <a:pt x="11597" y="48"/>
                  </a:lnTo>
                  <a:cubicBezTo>
                    <a:pt x="11597" y="40"/>
                    <a:pt x="11597" y="32"/>
                    <a:pt x="11597" y="24"/>
                  </a:cubicBezTo>
                  <a:close/>
                  <a:moveTo>
                    <a:pt x="12" y="0"/>
                  </a:moveTo>
                  <a:lnTo>
                    <a:pt x="0" y="1929"/>
                  </a:lnTo>
                  <a:cubicBezTo>
                    <a:pt x="0" y="2786"/>
                    <a:pt x="572" y="3655"/>
                    <a:pt x="1715" y="4310"/>
                  </a:cubicBezTo>
                  <a:cubicBezTo>
                    <a:pt x="2852" y="4965"/>
                    <a:pt x="4337" y="5292"/>
                    <a:pt x="5819" y="5292"/>
                  </a:cubicBezTo>
                  <a:cubicBezTo>
                    <a:pt x="7302" y="5292"/>
                    <a:pt x="8781" y="4965"/>
                    <a:pt x="9906" y="4310"/>
                  </a:cubicBezTo>
                  <a:cubicBezTo>
                    <a:pt x="11026" y="3667"/>
                    <a:pt x="11585" y="2810"/>
                    <a:pt x="11585" y="1953"/>
                  </a:cubicBezTo>
                  <a:lnTo>
                    <a:pt x="11597" y="48"/>
                  </a:lnTo>
                  <a:lnTo>
                    <a:pt x="11597" y="48"/>
                  </a:lnTo>
                  <a:cubicBezTo>
                    <a:pt x="11586" y="897"/>
                    <a:pt x="11015" y="1744"/>
                    <a:pt x="9906" y="2381"/>
                  </a:cubicBezTo>
                  <a:cubicBezTo>
                    <a:pt x="8781" y="3036"/>
                    <a:pt x="7302" y="3364"/>
                    <a:pt x="5819" y="3364"/>
                  </a:cubicBezTo>
                  <a:cubicBezTo>
                    <a:pt x="4337" y="3364"/>
                    <a:pt x="2852" y="3036"/>
                    <a:pt x="1715" y="2381"/>
                  </a:cubicBezTo>
                  <a:cubicBezTo>
                    <a:pt x="584" y="1726"/>
                    <a:pt x="12" y="857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3594624" y="2142017"/>
              <a:ext cx="370988" cy="214845"/>
            </a:xfrm>
            <a:custGeom>
              <a:avLst/>
              <a:gdLst/>
              <a:ahLst/>
              <a:cxnLst/>
              <a:rect l="l" t="t" r="r" b="b"/>
              <a:pathLst>
                <a:path w="11597" h="6716" extrusionOk="0">
                  <a:moveTo>
                    <a:pt x="5773" y="0"/>
                  </a:moveTo>
                  <a:cubicBezTo>
                    <a:pt x="2587" y="0"/>
                    <a:pt x="12" y="1496"/>
                    <a:pt x="12" y="3346"/>
                  </a:cubicBezTo>
                  <a:cubicBezTo>
                    <a:pt x="0" y="5192"/>
                    <a:pt x="2596" y="6704"/>
                    <a:pt x="5799" y="6716"/>
                  </a:cubicBezTo>
                  <a:cubicBezTo>
                    <a:pt x="8990" y="6716"/>
                    <a:pt x="11585" y="5227"/>
                    <a:pt x="11597" y="3370"/>
                  </a:cubicBezTo>
                  <a:cubicBezTo>
                    <a:pt x="11597" y="1524"/>
                    <a:pt x="9013" y="12"/>
                    <a:pt x="5811" y="0"/>
                  </a:cubicBezTo>
                  <a:cubicBezTo>
                    <a:pt x="5798" y="0"/>
                    <a:pt x="5785" y="0"/>
                    <a:pt x="57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3673830" y="2178293"/>
              <a:ext cx="199906" cy="126808"/>
            </a:xfrm>
            <a:custGeom>
              <a:avLst/>
              <a:gdLst/>
              <a:ahLst/>
              <a:cxnLst/>
              <a:rect l="l" t="t" r="r" b="b"/>
              <a:pathLst>
                <a:path w="6249" h="3964" extrusionOk="0">
                  <a:moveTo>
                    <a:pt x="5464" y="1"/>
                  </a:moveTo>
                  <a:cubicBezTo>
                    <a:pt x="5430" y="1"/>
                    <a:pt x="5394" y="4"/>
                    <a:pt x="5359" y="9"/>
                  </a:cubicBezTo>
                  <a:lnTo>
                    <a:pt x="763" y="712"/>
                  </a:lnTo>
                  <a:cubicBezTo>
                    <a:pt x="156" y="807"/>
                    <a:pt x="1" y="1617"/>
                    <a:pt x="537" y="1926"/>
                  </a:cubicBezTo>
                  <a:lnTo>
                    <a:pt x="3906" y="3879"/>
                  </a:lnTo>
                  <a:cubicBezTo>
                    <a:pt x="4007" y="3937"/>
                    <a:pt x="4117" y="3964"/>
                    <a:pt x="4226" y="3964"/>
                  </a:cubicBezTo>
                  <a:cubicBezTo>
                    <a:pt x="4476" y="3964"/>
                    <a:pt x="4719" y="3822"/>
                    <a:pt x="4835" y="3581"/>
                  </a:cubicBezTo>
                  <a:lnTo>
                    <a:pt x="6049" y="926"/>
                  </a:lnTo>
                  <a:cubicBezTo>
                    <a:pt x="6248" y="494"/>
                    <a:pt x="5923" y="1"/>
                    <a:pt x="5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43"/>
          <p:cNvGrpSpPr/>
          <p:nvPr/>
        </p:nvGrpSpPr>
        <p:grpSpPr>
          <a:xfrm>
            <a:off x="2070525" y="539374"/>
            <a:ext cx="355063" cy="130500"/>
            <a:chOff x="304275" y="701936"/>
            <a:chExt cx="355063" cy="130500"/>
          </a:xfrm>
        </p:grpSpPr>
        <p:sp>
          <p:nvSpPr>
            <p:cNvPr id="1354" name="Google Shape;1354;p4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43"/>
          <p:cNvGrpSpPr/>
          <p:nvPr/>
        </p:nvGrpSpPr>
        <p:grpSpPr>
          <a:xfrm>
            <a:off x="6069425" y="1080708"/>
            <a:ext cx="896100" cy="206100"/>
            <a:chOff x="5733519" y="960358"/>
            <a:chExt cx="896100" cy="206100"/>
          </a:xfrm>
        </p:grpSpPr>
        <p:grpSp>
          <p:nvGrpSpPr>
            <p:cNvPr id="1357" name="Google Shape;1357;p43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358" name="Google Shape;1358;p43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9" name="Google Shape;1359;p4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0" name="Google Shape;1360;p43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361" name="Google Shape;1361;p43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4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3" name="Google Shape;1363;p43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364" name="Google Shape;1364;p43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5" name="Google Shape;1365;p4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66" name="Google Shape;1366;p43"/>
          <p:cNvGrpSpPr/>
          <p:nvPr/>
        </p:nvGrpSpPr>
        <p:grpSpPr>
          <a:xfrm>
            <a:off x="6069425" y="3900182"/>
            <a:ext cx="896100" cy="206100"/>
            <a:chOff x="5733519" y="960358"/>
            <a:chExt cx="896100" cy="206100"/>
          </a:xfrm>
        </p:grpSpPr>
        <p:grpSp>
          <p:nvGrpSpPr>
            <p:cNvPr id="1367" name="Google Shape;1367;p43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368" name="Google Shape;1368;p43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9" name="Google Shape;1369;p4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0" name="Google Shape;1370;p43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371" name="Google Shape;1371;p43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2" name="Google Shape;1372;p4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3" name="Google Shape;1373;p43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374" name="Google Shape;1374;p43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5" name="Google Shape;1375;p4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006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5"/>
          <p:cNvSpPr txBox="1">
            <a:spLocks noGrp="1"/>
          </p:cNvSpPr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홈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52" name="Google Shape;1452;p45"/>
          <p:cNvSpPr txBox="1">
            <a:spLocks noGrp="1"/>
          </p:cNvSpPr>
          <p:nvPr>
            <p:ph type="body" idx="1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NAV &amp; FOOTER</a:t>
            </a:r>
            <a:endParaRPr sz="1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화면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 </a:t>
            </a:r>
            <a:r>
              <a:rPr lang="en-US" altLang="ko-KR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회원가입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마이페이지</a:t>
            </a:r>
            <a:endParaRPr sz="1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53" name="Google Shape;1453;p45"/>
          <p:cNvSpPr/>
          <p:nvPr/>
        </p:nvSpPr>
        <p:spPr>
          <a:xfrm>
            <a:off x="5587425" y="207875"/>
            <a:ext cx="4727700" cy="47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45"/>
          <p:cNvGrpSpPr/>
          <p:nvPr/>
        </p:nvGrpSpPr>
        <p:grpSpPr>
          <a:xfrm>
            <a:off x="7223166" y="1824898"/>
            <a:ext cx="792019" cy="643626"/>
            <a:chOff x="2395620" y="664415"/>
            <a:chExt cx="387750" cy="315101"/>
          </a:xfrm>
        </p:grpSpPr>
        <p:sp>
          <p:nvSpPr>
            <p:cNvPr id="1455" name="Google Shape;1455;p4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45"/>
          <p:cNvGrpSpPr/>
          <p:nvPr/>
        </p:nvGrpSpPr>
        <p:grpSpPr>
          <a:xfrm>
            <a:off x="7497015" y="1986293"/>
            <a:ext cx="339259" cy="480857"/>
            <a:chOff x="2529689" y="743430"/>
            <a:chExt cx="166092" cy="235414"/>
          </a:xfrm>
        </p:grpSpPr>
        <p:sp>
          <p:nvSpPr>
            <p:cNvPr id="1458" name="Google Shape;1458;p4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5"/>
          <p:cNvGrpSpPr/>
          <p:nvPr/>
        </p:nvGrpSpPr>
        <p:grpSpPr>
          <a:xfrm>
            <a:off x="8015177" y="3305292"/>
            <a:ext cx="792034" cy="468423"/>
            <a:chOff x="942970" y="2297423"/>
            <a:chExt cx="529434" cy="313117"/>
          </a:xfrm>
        </p:grpSpPr>
        <p:sp>
          <p:nvSpPr>
            <p:cNvPr id="1462" name="Google Shape;1462;p45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5"/>
          <p:cNvGrpSpPr/>
          <p:nvPr/>
        </p:nvGrpSpPr>
        <p:grpSpPr>
          <a:xfrm>
            <a:off x="8648175" y="3227430"/>
            <a:ext cx="276422" cy="154722"/>
            <a:chOff x="1366097" y="2245375"/>
            <a:chExt cx="184774" cy="103424"/>
          </a:xfrm>
        </p:grpSpPr>
        <p:sp>
          <p:nvSpPr>
            <p:cNvPr id="1532" name="Google Shape;1532;p45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7627683" y="2108688"/>
            <a:ext cx="1049648" cy="1385257"/>
            <a:chOff x="683950" y="1497553"/>
            <a:chExt cx="701636" cy="925974"/>
          </a:xfrm>
        </p:grpSpPr>
        <p:sp>
          <p:nvSpPr>
            <p:cNvPr id="1536" name="Google Shape;1536;p45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5"/>
          <p:cNvGrpSpPr/>
          <p:nvPr/>
        </p:nvGrpSpPr>
        <p:grpSpPr>
          <a:xfrm>
            <a:off x="6595758" y="2529847"/>
            <a:ext cx="883779" cy="1036229"/>
            <a:chOff x="2288199" y="1549761"/>
            <a:chExt cx="478442" cy="560973"/>
          </a:xfrm>
        </p:grpSpPr>
        <p:sp>
          <p:nvSpPr>
            <p:cNvPr id="1555" name="Google Shape;1555;p45"/>
            <p:cNvSpPr/>
            <p:nvPr/>
          </p:nvSpPr>
          <p:spPr>
            <a:xfrm>
              <a:off x="2327834" y="1635077"/>
              <a:ext cx="22873" cy="288358"/>
            </a:xfrm>
            <a:custGeom>
              <a:avLst/>
              <a:gdLst/>
              <a:ahLst/>
              <a:cxnLst/>
              <a:rect l="l" t="t" r="r" b="b"/>
              <a:pathLst>
                <a:path w="715" h="9014" extrusionOk="0">
                  <a:moveTo>
                    <a:pt x="696" y="156"/>
                  </a:moveTo>
                  <a:lnTo>
                    <a:pt x="715" y="167"/>
                  </a:lnTo>
                  <a:cubicBezTo>
                    <a:pt x="707" y="160"/>
                    <a:pt x="700" y="157"/>
                    <a:pt x="696" y="156"/>
                  </a:cubicBezTo>
                  <a:close/>
                  <a:moveTo>
                    <a:pt x="369" y="0"/>
                  </a:moveTo>
                  <a:cubicBezTo>
                    <a:pt x="369" y="0"/>
                    <a:pt x="369" y="12"/>
                    <a:pt x="369" y="12"/>
                  </a:cubicBezTo>
                  <a:lnTo>
                    <a:pt x="357" y="12"/>
                  </a:lnTo>
                  <a:cubicBezTo>
                    <a:pt x="345" y="12"/>
                    <a:pt x="334" y="24"/>
                    <a:pt x="334" y="24"/>
                  </a:cubicBezTo>
                  <a:cubicBezTo>
                    <a:pt x="322" y="36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cubicBezTo>
                    <a:pt x="250" y="84"/>
                    <a:pt x="250" y="84"/>
                    <a:pt x="250" y="95"/>
                  </a:cubicBezTo>
                  <a:cubicBezTo>
                    <a:pt x="250" y="95"/>
                    <a:pt x="238" y="95"/>
                    <a:pt x="238" y="107"/>
                  </a:cubicBezTo>
                  <a:lnTo>
                    <a:pt x="226" y="119"/>
                  </a:lnTo>
                  <a:cubicBezTo>
                    <a:pt x="226" y="131"/>
                    <a:pt x="214" y="131"/>
                    <a:pt x="214" y="131"/>
                  </a:cubicBezTo>
                  <a:cubicBezTo>
                    <a:pt x="214" y="143"/>
                    <a:pt x="214" y="143"/>
                    <a:pt x="203" y="155"/>
                  </a:cubicBezTo>
                  <a:cubicBezTo>
                    <a:pt x="203" y="155"/>
                    <a:pt x="203" y="167"/>
                    <a:pt x="203" y="167"/>
                  </a:cubicBezTo>
                  <a:cubicBezTo>
                    <a:pt x="203" y="167"/>
                    <a:pt x="191" y="179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79" y="203"/>
                    <a:pt x="179" y="203"/>
                    <a:pt x="179" y="215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67" y="226"/>
                    <a:pt x="167" y="226"/>
                    <a:pt x="167" y="238"/>
                  </a:cubicBezTo>
                  <a:cubicBezTo>
                    <a:pt x="167" y="250"/>
                    <a:pt x="167" y="262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74"/>
                    <a:pt x="167" y="274"/>
                    <a:pt x="167" y="286"/>
                  </a:cubicBezTo>
                  <a:lnTo>
                    <a:pt x="155" y="286"/>
                  </a:lnTo>
                  <a:cubicBezTo>
                    <a:pt x="155" y="298"/>
                    <a:pt x="155" y="310"/>
                    <a:pt x="155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35"/>
                    <a:pt x="83" y="8858"/>
                  </a:cubicBezTo>
                  <a:lnTo>
                    <a:pt x="345" y="9013"/>
                  </a:lnTo>
                  <a:cubicBezTo>
                    <a:pt x="298" y="8978"/>
                    <a:pt x="274" y="8930"/>
                    <a:pt x="274" y="8847"/>
                  </a:cubicBezTo>
                  <a:lnTo>
                    <a:pt x="262" y="4167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65"/>
                    <a:pt x="417" y="453"/>
                    <a:pt x="417" y="429"/>
                  </a:cubicBezTo>
                  <a:cubicBezTo>
                    <a:pt x="417" y="417"/>
                    <a:pt x="417" y="405"/>
                    <a:pt x="429" y="393"/>
                  </a:cubicBezTo>
                  <a:cubicBezTo>
                    <a:pt x="429" y="393"/>
                    <a:pt x="429" y="381"/>
                    <a:pt x="429" y="381"/>
                  </a:cubicBezTo>
                  <a:cubicBezTo>
                    <a:pt x="429" y="369"/>
                    <a:pt x="441" y="357"/>
                    <a:pt x="441" y="346"/>
                  </a:cubicBezTo>
                  <a:cubicBezTo>
                    <a:pt x="453" y="334"/>
                    <a:pt x="453" y="322"/>
                    <a:pt x="464" y="310"/>
                  </a:cubicBezTo>
                  <a:cubicBezTo>
                    <a:pt x="476" y="286"/>
                    <a:pt x="476" y="274"/>
                    <a:pt x="488" y="262"/>
                  </a:cubicBezTo>
                  <a:cubicBezTo>
                    <a:pt x="500" y="250"/>
                    <a:pt x="512" y="238"/>
                    <a:pt x="512" y="238"/>
                  </a:cubicBezTo>
                  <a:lnTo>
                    <a:pt x="524" y="226"/>
                  </a:lnTo>
                  <a:cubicBezTo>
                    <a:pt x="524" y="226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60" y="191"/>
                    <a:pt x="572" y="179"/>
                    <a:pt x="584" y="179"/>
                  </a:cubicBezTo>
                  <a:cubicBezTo>
                    <a:pt x="595" y="167"/>
                    <a:pt x="607" y="167"/>
                    <a:pt x="619" y="167"/>
                  </a:cubicBezTo>
                  <a:cubicBezTo>
                    <a:pt x="619" y="167"/>
                    <a:pt x="619" y="155"/>
                    <a:pt x="619" y="155"/>
                  </a:cubicBezTo>
                  <a:lnTo>
                    <a:pt x="691" y="155"/>
                  </a:lnTo>
                  <a:cubicBezTo>
                    <a:pt x="691" y="155"/>
                    <a:pt x="693" y="155"/>
                    <a:pt x="696" y="156"/>
                  </a:cubicBezTo>
                  <a:lnTo>
                    <a:pt x="696" y="156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12"/>
                    <a:pt x="42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2335831" y="1639939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3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8" y="74"/>
                    <a:pt x="167" y="217"/>
                    <a:pt x="167" y="324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12" y="8695"/>
                  </a:lnTo>
                  <a:cubicBezTo>
                    <a:pt x="12" y="8805"/>
                    <a:pt x="72" y="8873"/>
                    <a:pt x="159" y="8873"/>
                  </a:cubicBezTo>
                  <a:cubicBezTo>
                    <a:pt x="194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5" y="8647"/>
                    <a:pt x="703" y="8456"/>
                    <a:pt x="703" y="8302"/>
                  </a:cubicBezTo>
                  <a:lnTo>
                    <a:pt x="691" y="3611"/>
                  </a:lnTo>
                  <a:lnTo>
                    <a:pt x="512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2480936" y="1549761"/>
              <a:ext cx="22873" cy="287974"/>
            </a:xfrm>
            <a:custGeom>
              <a:avLst/>
              <a:gdLst/>
              <a:ahLst/>
              <a:cxnLst/>
              <a:rect l="l" t="t" r="r" b="b"/>
              <a:pathLst>
                <a:path w="715" h="9002" extrusionOk="0">
                  <a:moveTo>
                    <a:pt x="695" y="155"/>
                  </a:moveTo>
                  <a:lnTo>
                    <a:pt x="715" y="167"/>
                  </a:lnTo>
                  <a:cubicBezTo>
                    <a:pt x="704" y="156"/>
                    <a:pt x="703" y="155"/>
                    <a:pt x="695" y="155"/>
                  </a:cubicBezTo>
                  <a:close/>
                  <a:moveTo>
                    <a:pt x="370" y="0"/>
                  </a:moveTo>
                  <a:cubicBezTo>
                    <a:pt x="370" y="0"/>
                    <a:pt x="370" y="0"/>
                    <a:pt x="370" y="12"/>
                  </a:cubicBezTo>
                  <a:lnTo>
                    <a:pt x="358" y="12"/>
                  </a:lnTo>
                  <a:cubicBezTo>
                    <a:pt x="346" y="12"/>
                    <a:pt x="334" y="24"/>
                    <a:pt x="334" y="24"/>
                  </a:cubicBezTo>
                  <a:cubicBezTo>
                    <a:pt x="322" y="24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lnTo>
                    <a:pt x="250" y="84"/>
                  </a:lnTo>
                  <a:cubicBezTo>
                    <a:pt x="250" y="95"/>
                    <a:pt x="250" y="95"/>
                    <a:pt x="239" y="107"/>
                  </a:cubicBezTo>
                  <a:lnTo>
                    <a:pt x="239" y="119"/>
                  </a:lnTo>
                  <a:lnTo>
                    <a:pt x="227" y="119"/>
                  </a:lnTo>
                  <a:cubicBezTo>
                    <a:pt x="227" y="119"/>
                    <a:pt x="227" y="131"/>
                    <a:pt x="215" y="131"/>
                  </a:cubicBezTo>
                  <a:cubicBezTo>
                    <a:pt x="215" y="143"/>
                    <a:pt x="215" y="143"/>
                    <a:pt x="215" y="155"/>
                  </a:cubicBezTo>
                  <a:cubicBezTo>
                    <a:pt x="203" y="155"/>
                    <a:pt x="203" y="155"/>
                    <a:pt x="203" y="167"/>
                  </a:cubicBezTo>
                  <a:cubicBezTo>
                    <a:pt x="203" y="167"/>
                    <a:pt x="203" y="179"/>
                    <a:pt x="191" y="179"/>
                  </a:cubicBezTo>
                  <a:cubicBezTo>
                    <a:pt x="191" y="179"/>
                    <a:pt x="191" y="191"/>
                    <a:pt x="191" y="191"/>
                  </a:cubicBezTo>
                  <a:cubicBezTo>
                    <a:pt x="191" y="203"/>
                    <a:pt x="191" y="203"/>
                    <a:pt x="179" y="203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79" y="226"/>
                    <a:pt x="179" y="226"/>
                    <a:pt x="179" y="238"/>
                  </a:cubicBezTo>
                  <a:lnTo>
                    <a:pt x="167" y="238"/>
                  </a:lnTo>
                  <a:cubicBezTo>
                    <a:pt x="167" y="250"/>
                    <a:pt x="167" y="250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7" y="298"/>
                    <a:pt x="167" y="310"/>
                    <a:pt x="167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23"/>
                    <a:pt x="84" y="8858"/>
                  </a:cubicBezTo>
                  <a:lnTo>
                    <a:pt x="338" y="8997"/>
                  </a:lnTo>
                  <a:lnTo>
                    <a:pt x="338" y="8997"/>
                  </a:lnTo>
                  <a:cubicBezTo>
                    <a:pt x="295" y="8972"/>
                    <a:pt x="274" y="8925"/>
                    <a:pt x="274" y="8847"/>
                  </a:cubicBezTo>
                  <a:lnTo>
                    <a:pt x="262" y="4156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53"/>
                    <a:pt x="429" y="441"/>
                    <a:pt x="429" y="429"/>
                  </a:cubicBezTo>
                  <a:lnTo>
                    <a:pt x="417" y="429"/>
                  </a:lnTo>
                  <a:cubicBezTo>
                    <a:pt x="417" y="417"/>
                    <a:pt x="429" y="405"/>
                    <a:pt x="429" y="393"/>
                  </a:cubicBezTo>
                  <a:cubicBezTo>
                    <a:pt x="429" y="381"/>
                    <a:pt x="429" y="381"/>
                    <a:pt x="429" y="381"/>
                  </a:cubicBezTo>
                  <a:cubicBezTo>
                    <a:pt x="441" y="369"/>
                    <a:pt x="441" y="357"/>
                    <a:pt x="441" y="346"/>
                  </a:cubicBezTo>
                  <a:cubicBezTo>
                    <a:pt x="453" y="334"/>
                    <a:pt x="465" y="322"/>
                    <a:pt x="465" y="310"/>
                  </a:cubicBezTo>
                  <a:lnTo>
                    <a:pt x="465" y="298"/>
                  </a:lnTo>
                  <a:cubicBezTo>
                    <a:pt x="477" y="286"/>
                    <a:pt x="477" y="274"/>
                    <a:pt x="489" y="262"/>
                  </a:cubicBezTo>
                  <a:cubicBezTo>
                    <a:pt x="501" y="250"/>
                    <a:pt x="512" y="238"/>
                    <a:pt x="524" y="238"/>
                  </a:cubicBezTo>
                  <a:lnTo>
                    <a:pt x="524" y="226"/>
                  </a:lnTo>
                  <a:cubicBezTo>
                    <a:pt x="536" y="215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72" y="191"/>
                    <a:pt x="584" y="179"/>
                    <a:pt x="596" y="179"/>
                  </a:cubicBezTo>
                  <a:cubicBezTo>
                    <a:pt x="596" y="167"/>
                    <a:pt x="608" y="167"/>
                    <a:pt x="620" y="155"/>
                  </a:cubicBezTo>
                  <a:lnTo>
                    <a:pt x="691" y="155"/>
                  </a:lnTo>
                  <a:cubicBezTo>
                    <a:pt x="692" y="155"/>
                    <a:pt x="694" y="155"/>
                    <a:pt x="695" y="155"/>
                  </a:cubicBezTo>
                  <a:lnTo>
                    <a:pt x="695" y="155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0"/>
                    <a:pt x="441" y="0"/>
                    <a:pt x="429" y="0"/>
                  </a:cubicBezTo>
                  <a:close/>
                  <a:moveTo>
                    <a:pt x="338" y="8997"/>
                  </a:moveTo>
                  <a:lnTo>
                    <a:pt x="338" y="8997"/>
                  </a:lnTo>
                  <a:cubicBezTo>
                    <a:pt x="340" y="8998"/>
                    <a:pt x="343" y="9000"/>
                    <a:pt x="346" y="9001"/>
                  </a:cubicBezTo>
                  <a:lnTo>
                    <a:pt x="338" y="8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488934" y="1554623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4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9" y="74"/>
                    <a:pt x="167" y="205"/>
                    <a:pt x="167" y="313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24" y="8695"/>
                  </a:lnTo>
                  <a:cubicBezTo>
                    <a:pt x="24" y="8805"/>
                    <a:pt x="79" y="8873"/>
                    <a:pt x="161" y="8873"/>
                  </a:cubicBezTo>
                  <a:cubicBezTo>
                    <a:pt x="195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6" y="8647"/>
                    <a:pt x="703" y="8456"/>
                    <a:pt x="703" y="8290"/>
                  </a:cubicBezTo>
                  <a:lnTo>
                    <a:pt x="691" y="3611"/>
                  </a:lnTo>
                  <a:lnTo>
                    <a:pt x="524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2290118" y="1876151"/>
              <a:ext cx="474220" cy="234583"/>
            </a:xfrm>
            <a:custGeom>
              <a:avLst/>
              <a:gdLst/>
              <a:ahLst/>
              <a:cxnLst/>
              <a:rect l="l" t="t" r="r" b="b"/>
              <a:pathLst>
                <a:path w="14824" h="7333" extrusionOk="0">
                  <a:moveTo>
                    <a:pt x="14824" y="1"/>
                  </a:moveTo>
                  <a:cubicBezTo>
                    <a:pt x="14824" y="108"/>
                    <a:pt x="14764" y="203"/>
                    <a:pt x="14633" y="275"/>
                  </a:cubicBezTo>
                  <a:lnTo>
                    <a:pt x="6620" y="4930"/>
                  </a:lnTo>
                  <a:cubicBezTo>
                    <a:pt x="6489" y="5007"/>
                    <a:pt x="6317" y="5046"/>
                    <a:pt x="6143" y="5046"/>
                  </a:cubicBezTo>
                  <a:cubicBezTo>
                    <a:pt x="5968" y="5046"/>
                    <a:pt x="5793" y="5007"/>
                    <a:pt x="5656" y="4930"/>
                  </a:cubicBezTo>
                  <a:lnTo>
                    <a:pt x="203" y="1799"/>
                  </a:lnTo>
                  <a:cubicBezTo>
                    <a:pt x="72" y="1727"/>
                    <a:pt x="0" y="1620"/>
                    <a:pt x="0" y="1525"/>
                  </a:cubicBezTo>
                  <a:lnTo>
                    <a:pt x="0" y="3811"/>
                  </a:lnTo>
                  <a:cubicBezTo>
                    <a:pt x="0" y="3906"/>
                    <a:pt x="72" y="4013"/>
                    <a:pt x="203" y="4085"/>
                  </a:cubicBezTo>
                  <a:lnTo>
                    <a:pt x="5656" y="7216"/>
                  </a:lnTo>
                  <a:cubicBezTo>
                    <a:pt x="5787" y="7293"/>
                    <a:pt x="5959" y="7332"/>
                    <a:pt x="6134" y="7332"/>
                  </a:cubicBezTo>
                  <a:cubicBezTo>
                    <a:pt x="6308" y="7332"/>
                    <a:pt x="6483" y="7293"/>
                    <a:pt x="6620" y="7216"/>
                  </a:cubicBezTo>
                  <a:lnTo>
                    <a:pt x="14621" y="2573"/>
                  </a:lnTo>
                  <a:cubicBezTo>
                    <a:pt x="14752" y="2489"/>
                    <a:pt x="14824" y="2394"/>
                    <a:pt x="14824" y="2287"/>
                  </a:cubicBezTo>
                  <a:lnTo>
                    <a:pt x="1482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2288199" y="1763515"/>
              <a:ext cx="478442" cy="274090"/>
            </a:xfrm>
            <a:custGeom>
              <a:avLst/>
              <a:gdLst/>
              <a:ahLst/>
              <a:cxnLst/>
              <a:rect l="l" t="t" r="r" b="b"/>
              <a:pathLst>
                <a:path w="14956" h="8568" extrusionOk="0">
                  <a:moveTo>
                    <a:pt x="8752" y="1"/>
                  </a:moveTo>
                  <a:cubicBezTo>
                    <a:pt x="8579" y="1"/>
                    <a:pt x="8407" y="39"/>
                    <a:pt x="8276" y="117"/>
                  </a:cubicBezTo>
                  <a:lnTo>
                    <a:pt x="263" y="4760"/>
                  </a:lnTo>
                  <a:cubicBezTo>
                    <a:pt x="1" y="4915"/>
                    <a:pt x="1" y="5165"/>
                    <a:pt x="263" y="5320"/>
                  </a:cubicBezTo>
                  <a:lnTo>
                    <a:pt x="5716" y="8451"/>
                  </a:lnTo>
                  <a:cubicBezTo>
                    <a:pt x="5853" y="8528"/>
                    <a:pt x="6028" y="8567"/>
                    <a:pt x="6203" y="8567"/>
                  </a:cubicBezTo>
                  <a:cubicBezTo>
                    <a:pt x="6377" y="8567"/>
                    <a:pt x="6549" y="8528"/>
                    <a:pt x="6680" y="8451"/>
                  </a:cubicBezTo>
                  <a:lnTo>
                    <a:pt x="14693" y="3796"/>
                  </a:lnTo>
                  <a:cubicBezTo>
                    <a:pt x="14955" y="3641"/>
                    <a:pt x="14955" y="3391"/>
                    <a:pt x="14681" y="3248"/>
                  </a:cubicBezTo>
                  <a:lnTo>
                    <a:pt x="9228" y="117"/>
                  </a:lnTo>
                  <a:cubicBezTo>
                    <a:pt x="9097" y="39"/>
                    <a:pt x="8925" y="1"/>
                    <a:pt x="87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2508352" y="1818985"/>
              <a:ext cx="125721" cy="71722"/>
            </a:xfrm>
            <a:custGeom>
              <a:avLst/>
              <a:gdLst/>
              <a:ahLst/>
              <a:cxnLst/>
              <a:rect l="l" t="t" r="r" b="b"/>
              <a:pathLst>
                <a:path w="3930" h="2242" extrusionOk="0">
                  <a:moveTo>
                    <a:pt x="3731" y="0"/>
                  </a:moveTo>
                  <a:cubicBezTo>
                    <a:pt x="3676" y="0"/>
                    <a:pt x="3617" y="12"/>
                    <a:pt x="3573" y="38"/>
                  </a:cubicBezTo>
                  <a:lnTo>
                    <a:pt x="96" y="2050"/>
                  </a:lnTo>
                  <a:cubicBezTo>
                    <a:pt x="13" y="2097"/>
                    <a:pt x="1" y="2169"/>
                    <a:pt x="72" y="2216"/>
                  </a:cubicBezTo>
                  <a:cubicBezTo>
                    <a:pt x="105" y="2233"/>
                    <a:pt x="151" y="2242"/>
                    <a:pt x="199" y="2242"/>
                  </a:cubicBezTo>
                  <a:cubicBezTo>
                    <a:pt x="255" y="2242"/>
                    <a:pt x="313" y="2230"/>
                    <a:pt x="358" y="2205"/>
                  </a:cubicBezTo>
                  <a:lnTo>
                    <a:pt x="3835" y="192"/>
                  </a:lnTo>
                  <a:cubicBezTo>
                    <a:pt x="3918" y="145"/>
                    <a:pt x="3930" y="73"/>
                    <a:pt x="3858" y="26"/>
                  </a:cubicBezTo>
                  <a:cubicBezTo>
                    <a:pt x="3825" y="9"/>
                    <a:pt x="3779" y="0"/>
                    <a:pt x="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2491589" y="1809293"/>
              <a:ext cx="125721" cy="71818"/>
            </a:xfrm>
            <a:custGeom>
              <a:avLst/>
              <a:gdLst/>
              <a:ahLst/>
              <a:cxnLst/>
              <a:rect l="l" t="t" r="r" b="b"/>
              <a:pathLst>
                <a:path w="3930" h="2245" extrusionOk="0">
                  <a:moveTo>
                    <a:pt x="3739" y="1"/>
                  </a:moveTo>
                  <a:cubicBezTo>
                    <a:pt x="3681" y="1"/>
                    <a:pt x="3619" y="16"/>
                    <a:pt x="3573" y="43"/>
                  </a:cubicBezTo>
                  <a:lnTo>
                    <a:pt x="96" y="2055"/>
                  </a:lnTo>
                  <a:cubicBezTo>
                    <a:pt x="13" y="2103"/>
                    <a:pt x="1" y="2174"/>
                    <a:pt x="72" y="2210"/>
                  </a:cubicBezTo>
                  <a:cubicBezTo>
                    <a:pt x="106" y="2232"/>
                    <a:pt x="153" y="2244"/>
                    <a:pt x="202" y="2244"/>
                  </a:cubicBezTo>
                  <a:cubicBezTo>
                    <a:pt x="257" y="2244"/>
                    <a:pt x="314" y="2229"/>
                    <a:pt x="358" y="2198"/>
                  </a:cubicBezTo>
                  <a:lnTo>
                    <a:pt x="3835" y="198"/>
                  </a:lnTo>
                  <a:cubicBezTo>
                    <a:pt x="3918" y="150"/>
                    <a:pt x="3930" y="67"/>
                    <a:pt x="3858" y="31"/>
                  </a:cubicBezTo>
                  <a:cubicBezTo>
                    <a:pt x="3827" y="10"/>
                    <a:pt x="3784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2474826" y="1799792"/>
              <a:ext cx="125721" cy="71658"/>
            </a:xfrm>
            <a:custGeom>
              <a:avLst/>
              <a:gdLst/>
              <a:ahLst/>
              <a:cxnLst/>
              <a:rect l="l" t="t" r="r" b="b"/>
              <a:pathLst>
                <a:path w="3930" h="2240" extrusionOk="0">
                  <a:moveTo>
                    <a:pt x="3739" y="0"/>
                  </a:moveTo>
                  <a:cubicBezTo>
                    <a:pt x="3681" y="0"/>
                    <a:pt x="3620" y="16"/>
                    <a:pt x="3573" y="42"/>
                  </a:cubicBezTo>
                  <a:lnTo>
                    <a:pt x="96" y="2043"/>
                  </a:lnTo>
                  <a:cubicBezTo>
                    <a:pt x="13" y="2090"/>
                    <a:pt x="1" y="2174"/>
                    <a:pt x="72" y="2209"/>
                  </a:cubicBezTo>
                  <a:cubicBezTo>
                    <a:pt x="104" y="2230"/>
                    <a:pt x="146" y="2240"/>
                    <a:pt x="192" y="2240"/>
                  </a:cubicBezTo>
                  <a:cubicBezTo>
                    <a:pt x="250" y="2240"/>
                    <a:pt x="311" y="2224"/>
                    <a:pt x="358" y="2197"/>
                  </a:cubicBezTo>
                  <a:lnTo>
                    <a:pt x="3835" y="185"/>
                  </a:lnTo>
                  <a:cubicBezTo>
                    <a:pt x="3930" y="138"/>
                    <a:pt x="3930" y="66"/>
                    <a:pt x="3859" y="30"/>
                  </a:cubicBezTo>
                  <a:cubicBezTo>
                    <a:pt x="3827" y="10"/>
                    <a:pt x="3784" y="0"/>
                    <a:pt x="3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2458096" y="1790035"/>
              <a:ext cx="125721" cy="71754"/>
            </a:xfrm>
            <a:custGeom>
              <a:avLst/>
              <a:gdLst/>
              <a:ahLst/>
              <a:cxnLst/>
              <a:rect l="l" t="t" r="r" b="b"/>
              <a:pathLst>
                <a:path w="3930" h="2243" extrusionOk="0">
                  <a:moveTo>
                    <a:pt x="3730" y="0"/>
                  </a:moveTo>
                  <a:cubicBezTo>
                    <a:pt x="3675" y="0"/>
                    <a:pt x="3617" y="12"/>
                    <a:pt x="3572" y="38"/>
                  </a:cubicBezTo>
                  <a:lnTo>
                    <a:pt x="95" y="2050"/>
                  </a:lnTo>
                  <a:cubicBezTo>
                    <a:pt x="12" y="2098"/>
                    <a:pt x="0" y="2169"/>
                    <a:pt x="72" y="2217"/>
                  </a:cubicBezTo>
                  <a:cubicBezTo>
                    <a:pt x="110" y="2233"/>
                    <a:pt x="157" y="2242"/>
                    <a:pt x="203" y="2242"/>
                  </a:cubicBezTo>
                  <a:cubicBezTo>
                    <a:pt x="258" y="2242"/>
                    <a:pt x="313" y="2230"/>
                    <a:pt x="357" y="2205"/>
                  </a:cubicBezTo>
                  <a:lnTo>
                    <a:pt x="3846" y="193"/>
                  </a:lnTo>
                  <a:cubicBezTo>
                    <a:pt x="3929" y="145"/>
                    <a:pt x="3929" y="73"/>
                    <a:pt x="3858" y="26"/>
                  </a:cubicBezTo>
                  <a:cubicBezTo>
                    <a:pt x="3825" y="9"/>
                    <a:pt x="3779" y="0"/>
                    <a:pt x="3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2547955" y="2030597"/>
              <a:ext cx="14523" cy="18426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330" y="0"/>
                  </a:moveTo>
                  <a:cubicBezTo>
                    <a:pt x="300" y="0"/>
                    <a:pt x="265" y="10"/>
                    <a:pt x="227" y="31"/>
                  </a:cubicBezTo>
                  <a:cubicBezTo>
                    <a:pt x="108" y="102"/>
                    <a:pt x="1" y="281"/>
                    <a:pt x="1" y="424"/>
                  </a:cubicBezTo>
                  <a:cubicBezTo>
                    <a:pt x="1" y="522"/>
                    <a:pt x="52" y="575"/>
                    <a:pt x="123" y="575"/>
                  </a:cubicBezTo>
                  <a:cubicBezTo>
                    <a:pt x="155" y="575"/>
                    <a:pt x="190" y="565"/>
                    <a:pt x="227" y="543"/>
                  </a:cubicBezTo>
                  <a:cubicBezTo>
                    <a:pt x="358" y="471"/>
                    <a:pt x="453" y="304"/>
                    <a:pt x="453" y="162"/>
                  </a:cubicBezTo>
                  <a:cubicBezTo>
                    <a:pt x="453" y="60"/>
                    <a:pt x="405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597859" y="2002030"/>
              <a:ext cx="14523" cy="18330"/>
            </a:xfrm>
            <a:custGeom>
              <a:avLst/>
              <a:gdLst/>
              <a:ahLst/>
              <a:cxnLst/>
              <a:rect l="l" t="t" r="r" b="b"/>
              <a:pathLst>
                <a:path w="454" h="573" extrusionOk="0">
                  <a:moveTo>
                    <a:pt x="324" y="0"/>
                  </a:moveTo>
                  <a:cubicBezTo>
                    <a:pt x="294" y="0"/>
                    <a:pt x="261" y="10"/>
                    <a:pt x="227" y="31"/>
                  </a:cubicBezTo>
                  <a:cubicBezTo>
                    <a:pt x="96" y="102"/>
                    <a:pt x="1" y="269"/>
                    <a:pt x="1" y="412"/>
                  </a:cubicBezTo>
                  <a:cubicBezTo>
                    <a:pt x="1" y="513"/>
                    <a:pt x="49" y="573"/>
                    <a:pt x="124" y="573"/>
                  </a:cubicBezTo>
                  <a:cubicBezTo>
                    <a:pt x="154" y="573"/>
                    <a:pt x="189" y="563"/>
                    <a:pt x="227" y="543"/>
                  </a:cubicBezTo>
                  <a:cubicBezTo>
                    <a:pt x="346" y="471"/>
                    <a:pt x="453" y="293"/>
                    <a:pt x="453" y="162"/>
                  </a:cubicBezTo>
                  <a:cubicBezTo>
                    <a:pt x="453" y="60"/>
                    <a:pt x="399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647762" y="1973080"/>
              <a:ext cx="14108" cy="18714"/>
            </a:xfrm>
            <a:custGeom>
              <a:avLst/>
              <a:gdLst/>
              <a:ahLst/>
              <a:cxnLst/>
              <a:rect l="l" t="t" r="r" b="b"/>
              <a:pathLst>
                <a:path w="441" h="585" extrusionOk="0">
                  <a:moveTo>
                    <a:pt x="317" y="0"/>
                  </a:moveTo>
                  <a:cubicBezTo>
                    <a:pt x="287" y="0"/>
                    <a:pt x="252" y="10"/>
                    <a:pt x="215" y="31"/>
                  </a:cubicBezTo>
                  <a:cubicBezTo>
                    <a:pt x="96" y="102"/>
                    <a:pt x="0" y="281"/>
                    <a:pt x="0" y="424"/>
                  </a:cubicBezTo>
                  <a:cubicBezTo>
                    <a:pt x="0" y="525"/>
                    <a:pt x="49" y="585"/>
                    <a:pt x="120" y="585"/>
                  </a:cubicBezTo>
                  <a:cubicBezTo>
                    <a:pt x="148" y="585"/>
                    <a:pt x="180" y="575"/>
                    <a:pt x="215" y="555"/>
                  </a:cubicBezTo>
                  <a:cubicBezTo>
                    <a:pt x="346" y="483"/>
                    <a:pt x="441" y="305"/>
                    <a:pt x="441" y="162"/>
                  </a:cubicBezTo>
                  <a:cubicBezTo>
                    <a:pt x="441" y="60"/>
                    <a:pt x="393" y="0"/>
                    <a:pt x="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97282" y="1944513"/>
              <a:ext cx="14491" cy="18426"/>
            </a:xfrm>
            <a:custGeom>
              <a:avLst/>
              <a:gdLst/>
              <a:ahLst/>
              <a:cxnLst/>
              <a:rect l="l" t="t" r="r" b="b"/>
              <a:pathLst>
                <a:path w="453" h="576" extrusionOk="0">
                  <a:moveTo>
                    <a:pt x="324" y="1"/>
                  </a:moveTo>
                  <a:cubicBezTo>
                    <a:pt x="294" y="1"/>
                    <a:pt x="261" y="10"/>
                    <a:pt x="226" y="31"/>
                  </a:cubicBezTo>
                  <a:cubicBezTo>
                    <a:pt x="107" y="102"/>
                    <a:pt x="0" y="281"/>
                    <a:pt x="0" y="424"/>
                  </a:cubicBezTo>
                  <a:cubicBezTo>
                    <a:pt x="0" y="522"/>
                    <a:pt x="51" y="576"/>
                    <a:pt x="122" y="576"/>
                  </a:cubicBezTo>
                  <a:cubicBezTo>
                    <a:pt x="154" y="576"/>
                    <a:pt x="190" y="565"/>
                    <a:pt x="226" y="543"/>
                  </a:cubicBezTo>
                  <a:cubicBezTo>
                    <a:pt x="357" y="471"/>
                    <a:pt x="453" y="305"/>
                    <a:pt x="453" y="162"/>
                  </a:cubicBezTo>
                  <a:cubicBezTo>
                    <a:pt x="453" y="60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5"/>
          <p:cNvGrpSpPr/>
          <p:nvPr/>
        </p:nvGrpSpPr>
        <p:grpSpPr>
          <a:xfrm flipH="1">
            <a:off x="6258114" y="1387181"/>
            <a:ext cx="936243" cy="959436"/>
            <a:chOff x="3164235" y="1734149"/>
            <a:chExt cx="373675" cy="382917"/>
          </a:xfrm>
        </p:grpSpPr>
        <p:sp>
          <p:nvSpPr>
            <p:cNvPr id="1570" name="Google Shape;1570;p45"/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5"/>
          <p:cNvGrpSpPr/>
          <p:nvPr/>
        </p:nvGrpSpPr>
        <p:grpSpPr>
          <a:xfrm>
            <a:off x="5743750" y="3851888"/>
            <a:ext cx="579625" cy="557161"/>
            <a:chOff x="304275" y="275275"/>
            <a:chExt cx="579625" cy="557161"/>
          </a:xfrm>
        </p:grpSpPr>
        <p:sp>
          <p:nvSpPr>
            <p:cNvPr id="1579" name="Google Shape;1579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5"/>
          <p:cNvGrpSpPr/>
          <p:nvPr/>
        </p:nvGrpSpPr>
        <p:grpSpPr>
          <a:xfrm>
            <a:off x="8015163" y="1085674"/>
            <a:ext cx="355063" cy="343825"/>
            <a:chOff x="528838" y="488611"/>
            <a:chExt cx="355063" cy="343825"/>
          </a:xfrm>
        </p:grpSpPr>
        <p:sp>
          <p:nvSpPr>
            <p:cNvPr id="1589" name="Google Shape;158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45"/>
          <p:cNvSpPr/>
          <p:nvPr/>
        </p:nvSpPr>
        <p:spPr>
          <a:xfrm>
            <a:off x="5246622" y="-369337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5"/>
          <p:cNvSpPr/>
          <p:nvPr/>
        </p:nvSpPr>
        <p:spPr>
          <a:xfrm>
            <a:off x="6834825" y="4230900"/>
            <a:ext cx="2661900" cy="1455000"/>
          </a:xfrm>
          <a:prstGeom prst="roundRect">
            <a:avLst>
              <a:gd name="adj" fmla="val 22445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45"/>
          <p:cNvGrpSpPr/>
          <p:nvPr/>
        </p:nvGrpSpPr>
        <p:grpSpPr>
          <a:xfrm>
            <a:off x="253100" y="207863"/>
            <a:ext cx="355063" cy="343836"/>
            <a:chOff x="304275" y="275275"/>
            <a:chExt cx="355063" cy="343836"/>
          </a:xfrm>
        </p:grpSpPr>
        <p:sp>
          <p:nvSpPr>
            <p:cNvPr id="1596" name="Google Shape;1596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61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366179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 &amp; FOOTER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1691803"/>
            <a:ext cx="8456082" cy="340472"/>
          </a:xfrm>
          <a:prstGeom prst="rect">
            <a:avLst/>
          </a:prstGeom>
        </p:spPr>
      </p:pic>
      <p:sp>
        <p:nvSpPr>
          <p:cNvPr id="8" name="Google Shape;2332;p61"/>
          <p:cNvSpPr txBox="1">
            <a:spLocks/>
          </p:cNvSpPr>
          <p:nvPr/>
        </p:nvSpPr>
        <p:spPr>
          <a:xfrm>
            <a:off x="343959" y="1185725"/>
            <a:ext cx="4655400" cy="50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NAV </a:t>
            </a:r>
            <a:r>
              <a:rPr lang="ko-KR" alt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바</a:t>
            </a:r>
            <a:endParaRPr lang="en-US" sz="200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Google Shape;2332;p61"/>
          <p:cNvSpPr txBox="1">
            <a:spLocks/>
          </p:cNvSpPr>
          <p:nvPr/>
        </p:nvSpPr>
        <p:spPr>
          <a:xfrm>
            <a:off x="343959" y="2189968"/>
            <a:ext cx="4655400" cy="50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NAV </a:t>
            </a:r>
            <a:r>
              <a:rPr lang="ko-KR" alt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메뉴 바 </a:t>
            </a:r>
            <a:r>
              <a:rPr lang="en-US" altLang="ko-KR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관리자 로그인</a:t>
            </a:r>
            <a:endParaRPr lang="en-US" sz="200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2696046"/>
            <a:ext cx="8456082" cy="3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366179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 &amp; FOOTER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1691803"/>
            <a:ext cx="8456082" cy="6314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3082340"/>
            <a:ext cx="8456082" cy="656182"/>
          </a:xfrm>
          <a:prstGeom prst="rect">
            <a:avLst/>
          </a:prstGeom>
        </p:spPr>
      </p:pic>
      <p:sp>
        <p:nvSpPr>
          <p:cNvPr id="8" name="Google Shape;2332;p61"/>
          <p:cNvSpPr txBox="1">
            <a:spLocks/>
          </p:cNvSpPr>
          <p:nvPr/>
        </p:nvSpPr>
        <p:spPr>
          <a:xfrm>
            <a:off x="343959" y="1185725"/>
            <a:ext cx="4655400" cy="50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NAV </a:t>
            </a:r>
            <a:r>
              <a:rPr lang="ko-KR" altLang="en-US" sz="2000" dirty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여행상품 </a:t>
            </a:r>
            <a:r>
              <a:rPr lang="ko-KR" altLang="en-US" sz="2000" dirty="0" err="1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드롭다운</a:t>
            </a:r>
            <a:r>
              <a:rPr lang="ko-KR" altLang="en-US" sz="2000" dirty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메뉴</a:t>
            </a:r>
            <a:endParaRPr lang="en-US" altLang="ko-KR" sz="200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Google Shape;2332;p61"/>
          <p:cNvSpPr txBox="1">
            <a:spLocks/>
          </p:cNvSpPr>
          <p:nvPr/>
        </p:nvSpPr>
        <p:spPr>
          <a:xfrm>
            <a:off x="343959" y="2576262"/>
            <a:ext cx="4655400" cy="50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NAV </a:t>
            </a:r>
            <a:r>
              <a:rPr lang="ko-KR" altLang="en-US" sz="2000" dirty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 옵션 </a:t>
            </a:r>
            <a:r>
              <a:rPr lang="ko-KR" altLang="en-US" sz="2000" dirty="0" err="1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선택상자</a:t>
            </a:r>
            <a:endParaRPr lang="en-US" altLang="ko-KR" sz="200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8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 &amp; FOOTER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Google Shape;2332;p61"/>
          <p:cNvSpPr txBox="1">
            <a:spLocks/>
          </p:cNvSpPr>
          <p:nvPr/>
        </p:nvSpPr>
        <p:spPr>
          <a:xfrm>
            <a:off x="343959" y="1185725"/>
            <a:ext cx="2290868" cy="50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FOOTER</a:t>
            </a:r>
            <a:endParaRPr lang="en-US" sz="200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1691803"/>
            <a:ext cx="8456082" cy="8171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761975"/>
            <a:ext cx="4113741" cy="1966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9" y="2761974"/>
            <a:ext cx="4113741" cy="1966525"/>
          </a:xfrm>
          <a:prstGeom prst="rect">
            <a:avLst/>
          </a:prstGeom>
        </p:spPr>
      </p:pic>
      <p:sp>
        <p:nvSpPr>
          <p:cNvPr id="7" name="Google Shape;2332;p61"/>
          <p:cNvSpPr txBox="1">
            <a:spLocks/>
          </p:cNvSpPr>
          <p:nvPr/>
        </p:nvSpPr>
        <p:spPr>
          <a:xfrm>
            <a:off x="4096385" y="1396637"/>
            <a:ext cx="1085214" cy="3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</a:t>
            </a:r>
            <a:endParaRPr lang="en-US" sz="105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Google Shape;2332;p61"/>
          <p:cNvSpPr txBox="1">
            <a:spLocks/>
          </p:cNvSpPr>
          <p:nvPr/>
        </p:nvSpPr>
        <p:spPr>
          <a:xfrm>
            <a:off x="5288491" y="1396637"/>
            <a:ext cx="1085214" cy="3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</a:t>
            </a:r>
            <a:endParaRPr lang="en-US" sz="105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Google Shape;2332;p61"/>
          <p:cNvSpPr txBox="1">
            <a:spLocks/>
          </p:cNvSpPr>
          <p:nvPr/>
        </p:nvSpPr>
        <p:spPr>
          <a:xfrm>
            <a:off x="250825" y="2508936"/>
            <a:ext cx="1085214" cy="3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</a:t>
            </a:r>
            <a:endParaRPr lang="en-US" sz="105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Google Shape;2332;p61"/>
          <p:cNvSpPr txBox="1">
            <a:spLocks/>
          </p:cNvSpPr>
          <p:nvPr/>
        </p:nvSpPr>
        <p:spPr>
          <a:xfrm>
            <a:off x="4595813" y="2508936"/>
            <a:ext cx="1085214" cy="33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 smtClean="0">
                <a:solidFill>
                  <a:srgbClr val="97ACD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</a:t>
            </a:r>
            <a:endParaRPr lang="en-US" sz="1050" dirty="0">
              <a:solidFill>
                <a:srgbClr val="97ACD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3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6"/>
          </a:xfrm>
          <a:prstGeom prst="rect">
            <a:avLst/>
          </a:prstGeom>
        </p:spPr>
      </p:pic>
      <p:sp>
        <p:nvSpPr>
          <p:cNvPr id="10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미디어</a:t>
            </a:r>
            <a:r>
              <a:rPr lang="en-US" altLang="ko-KR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240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최상단</a:t>
            </a:r>
            <a:r>
              <a:rPr lang="en-US" altLang="ko-KR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TAG</a:t>
            </a: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</a:p>
        </p:txBody>
      </p:sp>
      <p:sp>
        <p:nvSpPr>
          <p:cNvPr id="11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17;p56"/>
          <p:cNvSpPr/>
          <p:nvPr/>
        </p:nvSpPr>
        <p:spPr>
          <a:xfrm>
            <a:off x="700990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4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첫방문자</a:t>
            </a:r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가이드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17;p56"/>
          <p:cNvSpPr/>
          <p:nvPr/>
        </p:nvSpPr>
        <p:spPr>
          <a:xfrm>
            <a:off x="700990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17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콘텐츠 </a:t>
            </a:r>
            <a:r>
              <a:rPr lang="ko-KR" altLang="en-US" sz="24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미리보기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17;p56"/>
          <p:cNvSpPr/>
          <p:nvPr/>
        </p:nvSpPr>
        <p:spPr>
          <a:xfrm>
            <a:off x="700990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17;p56"/>
          <p:cNvSpPr/>
          <p:nvPr/>
        </p:nvSpPr>
        <p:spPr>
          <a:xfrm>
            <a:off x="7214013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17;p56"/>
          <p:cNvSpPr/>
          <p:nvPr/>
        </p:nvSpPr>
        <p:spPr>
          <a:xfrm>
            <a:off x="7410508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/>
          <p:nvPr/>
        </p:nvSpPr>
        <p:spPr>
          <a:xfrm>
            <a:off x="-713100" y="-944300"/>
            <a:ext cx="7390200" cy="1806600"/>
          </a:xfrm>
          <a:prstGeom prst="plaque">
            <a:avLst>
              <a:gd name="adj" fmla="val 31036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4696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of contents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2" name="Google Shape;552;p35"/>
          <p:cNvSpPr txBox="1">
            <a:spLocks noGrp="1"/>
          </p:cNvSpPr>
          <p:nvPr>
            <p:ph type="title" idx="2"/>
          </p:nvPr>
        </p:nvSpPr>
        <p:spPr>
          <a:xfrm>
            <a:off x="72012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 개요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subTitle" idx="1"/>
          </p:nvPr>
        </p:nvSpPr>
        <p:spPr>
          <a:xfrm>
            <a:off x="72012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제안 배경 및 목적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54" name="Google Shape;554;p35"/>
          <p:cNvSpPr txBox="1">
            <a:spLocks noGrp="1"/>
          </p:cNvSpPr>
          <p:nvPr>
            <p:ph type="title" idx="3"/>
          </p:nvPr>
        </p:nvSpPr>
        <p:spPr>
          <a:xfrm>
            <a:off x="4095544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 부문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5" name="Google Shape;555;p35"/>
          <p:cNvSpPr txBox="1">
            <a:spLocks noGrp="1"/>
          </p:cNvSpPr>
          <p:nvPr>
            <p:ph type="subTitle" idx="4"/>
          </p:nvPr>
        </p:nvSpPr>
        <p:spPr>
          <a:xfrm>
            <a:off x="4095544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시스템  구성 및 화면 구성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기술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56" name="Google Shape;556;p35"/>
          <p:cNvSpPr txBox="1">
            <a:spLocks noGrp="1"/>
          </p:cNvSpPr>
          <p:nvPr>
            <p:ph type="title" idx="5"/>
          </p:nvPr>
        </p:nvSpPr>
        <p:spPr>
          <a:xfrm>
            <a:off x="409554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통합 구현 테스트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7" name="Google Shape;557;p35"/>
          <p:cNvSpPr txBox="1">
            <a:spLocks noGrp="1"/>
          </p:cNvSpPr>
          <p:nvPr>
            <p:ph type="subTitle" idx="6"/>
          </p:nvPr>
        </p:nvSpPr>
        <p:spPr>
          <a:xfrm>
            <a:off x="409554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</a:t>
            </a:r>
            <a:r>
              <a:rPr lang="ko-KR" alt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시나리오별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테스트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60" name="Google Shape;560;p35"/>
          <p:cNvSpPr txBox="1">
            <a:spLocks noGrp="1"/>
          </p:cNvSpPr>
          <p:nvPr>
            <p:ph type="title" idx="9"/>
          </p:nvPr>
        </p:nvSpPr>
        <p:spPr>
          <a:xfrm>
            <a:off x="720124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1" name="Google Shape;561;p35"/>
          <p:cNvSpPr txBox="1">
            <a:spLocks noGrp="1"/>
          </p:cNvSpPr>
          <p:nvPr>
            <p:ph type="title" idx="13"/>
          </p:nvPr>
        </p:nvSpPr>
        <p:spPr>
          <a:xfrm>
            <a:off x="4095544" y="31367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 idx="14"/>
          </p:nvPr>
        </p:nvSpPr>
        <p:spPr>
          <a:xfrm>
            <a:off x="4095544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 idx="16"/>
          </p:nvPr>
        </p:nvSpPr>
        <p:spPr>
          <a:xfrm>
            <a:off x="713275" y="3558963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사업 관리 부문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5" name="Google Shape;565;p35"/>
          <p:cNvSpPr txBox="1">
            <a:spLocks noGrp="1"/>
          </p:cNvSpPr>
          <p:nvPr>
            <p:ph type="subTitle" idx="17"/>
          </p:nvPr>
        </p:nvSpPr>
        <p:spPr>
          <a:xfrm>
            <a:off x="713275" y="3988502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형상관리 및 팀 조직도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68" name="Google Shape;568;p35"/>
          <p:cNvSpPr txBox="1">
            <a:spLocks noGrp="1"/>
          </p:cNvSpPr>
          <p:nvPr>
            <p:ph type="title" idx="20"/>
          </p:nvPr>
        </p:nvSpPr>
        <p:spPr>
          <a:xfrm>
            <a:off x="713275" y="31367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7341847" y="539377"/>
            <a:ext cx="1088919" cy="884930"/>
            <a:chOff x="2395620" y="664415"/>
            <a:chExt cx="387750" cy="315101"/>
          </a:xfrm>
        </p:grpSpPr>
        <p:sp>
          <p:nvSpPr>
            <p:cNvPr id="571" name="Google Shape;571;p3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7718352" y="761281"/>
            <a:ext cx="466436" cy="661137"/>
            <a:chOff x="2529689" y="743430"/>
            <a:chExt cx="166092" cy="235414"/>
          </a:xfrm>
        </p:grpSpPr>
        <p:sp>
          <p:nvSpPr>
            <p:cNvPr id="574" name="Google Shape;574;p3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5"/>
          <p:cNvGrpSpPr/>
          <p:nvPr/>
        </p:nvGrpSpPr>
        <p:grpSpPr>
          <a:xfrm>
            <a:off x="8075663" y="1600225"/>
            <a:ext cx="355063" cy="557161"/>
            <a:chOff x="528838" y="275275"/>
            <a:chExt cx="355063" cy="557161"/>
          </a:xfrm>
        </p:grpSpPr>
        <p:sp>
          <p:nvSpPr>
            <p:cNvPr id="578" name="Google Shape;578;p3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5"/>
          <p:cNvGrpSpPr/>
          <p:nvPr/>
        </p:nvGrpSpPr>
        <p:grpSpPr>
          <a:xfrm>
            <a:off x="824029" y="1229758"/>
            <a:ext cx="896100" cy="206100"/>
            <a:chOff x="5733519" y="960358"/>
            <a:chExt cx="896100" cy="206100"/>
          </a:xfrm>
        </p:grpSpPr>
        <p:grpSp>
          <p:nvGrpSpPr>
            <p:cNvPr id="584" name="Google Shape;584;p35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585" name="Google Shape;585;p35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35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7" name="Google Shape;587;p35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588" name="Google Shape;588;p35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35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0" name="Google Shape;590;p35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591" name="Google Shape;591;p35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35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79;p63"/>
          <p:cNvSpPr txBox="1">
            <a:spLocks/>
          </p:cNvSpPr>
          <p:nvPr/>
        </p:nvSpPr>
        <p:spPr>
          <a:xfrm>
            <a:off x="6700732" y="505961"/>
            <a:ext cx="255121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광고 </a:t>
            </a:r>
            <a:r>
              <a:rPr lang="ko-KR" altLang="en-US" sz="24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미리보기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17;p56"/>
          <p:cNvSpPr/>
          <p:nvPr/>
        </p:nvSpPr>
        <p:spPr>
          <a:xfrm>
            <a:off x="700990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17;p56"/>
          <p:cNvSpPr/>
          <p:nvPr/>
        </p:nvSpPr>
        <p:spPr>
          <a:xfrm>
            <a:off x="7215995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17;p56"/>
          <p:cNvSpPr/>
          <p:nvPr/>
        </p:nvSpPr>
        <p:spPr>
          <a:xfrm>
            <a:off x="7415376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17;p56"/>
          <p:cNvSpPr/>
          <p:nvPr/>
        </p:nvSpPr>
        <p:spPr>
          <a:xfrm>
            <a:off x="759953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5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웹사이트 정보</a:t>
            </a:r>
          </a:p>
        </p:txBody>
      </p:sp>
      <p:sp>
        <p:nvSpPr>
          <p:cNvPr id="11" name="Google Shape;2116;p56"/>
          <p:cNvSpPr/>
          <p:nvPr/>
        </p:nvSpPr>
        <p:spPr>
          <a:xfrm>
            <a:off x="7603358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6;p56"/>
          <p:cNvSpPr/>
          <p:nvPr/>
        </p:nvSpPr>
        <p:spPr>
          <a:xfrm>
            <a:off x="7799853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17;p56"/>
          <p:cNvSpPr/>
          <p:nvPr/>
        </p:nvSpPr>
        <p:spPr>
          <a:xfrm>
            <a:off x="7009909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17;p56"/>
          <p:cNvSpPr/>
          <p:nvPr/>
        </p:nvSpPr>
        <p:spPr>
          <a:xfrm>
            <a:off x="720640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17;p56"/>
          <p:cNvSpPr/>
          <p:nvPr/>
        </p:nvSpPr>
        <p:spPr>
          <a:xfrm>
            <a:off x="7409162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17;p56"/>
          <p:cNvSpPr/>
          <p:nvPr/>
        </p:nvSpPr>
        <p:spPr>
          <a:xfrm>
            <a:off x="7606880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17;p56"/>
          <p:cNvSpPr/>
          <p:nvPr/>
        </p:nvSpPr>
        <p:spPr>
          <a:xfrm>
            <a:off x="7809702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  <p:sp>
        <p:nvSpPr>
          <p:cNvPr id="5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메인화면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2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아이디 찾기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Google Shape;2117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비밀번호 찾기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Google Shape;2117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17;p56"/>
          <p:cNvSpPr/>
          <p:nvPr/>
        </p:nvSpPr>
        <p:spPr>
          <a:xfrm>
            <a:off x="7210636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20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회원가입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460057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마이페이지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회원정보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460057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마이페이지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회원정보</a:t>
            </a:r>
            <a:r>
              <a:rPr lang="en-US" altLang="ko-KR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수정</a:t>
            </a:r>
            <a:r>
              <a:rPr lang="en-US" altLang="ko-KR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460057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마이페이지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장바구니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Google Shape;2117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460057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마이페이지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 예약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Google Shape;2117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17;p56"/>
          <p:cNvSpPr/>
          <p:nvPr/>
        </p:nvSpPr>
        <p:spPr>
          <a:xfrm>
            <a:off x="70125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8"/>
          <p:cNvSpPr txBox="1">
            <a:spLocks noGrp="1"/>
          </p:cNvSpPr>
          <p:nvPr>
            <p:ph type="title"/>
          </p:nvPr>
        </p:nvSpPr>
        <p:spPr>
          <a:xfrm>
            <a:off x="713400" y="2216763"/>
            <a:ext cx="32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 개요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0" name="Google Shape;710;p38"/>
          <p:cNvSpPr txBox="1">
            <a:spLocks noGrp="1"/>
          </p:cNvSpPr>
          <p:nvPr>
            <p:ph type="title" idx="2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제안 배경 및 목적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12" name="Google Shape;712;p38"/>
          <p:cNvGrpSpPr/>
          <p:nvPr/>
        </p:nvGrpSpPr>
        <p:grpSpPr>
          <a:xfrm>
            <a:off x="5466825" y="2163338"/>
            <a:ext cx="579625" cy="557161"/>
            <a:chOff x="304275" y="275275"/>
            <a:chExt cx="579625" cy="557161"/>
          </a:xfrm>
        </p:grpSpPr>
        <p:sp>
          <p:nvSpPr>
            <p:cNvPr id="713" name="Google Shape;713;p38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7087539" y="2071102"/>
            <a:ext cx="1013130" cy="1404123"/>
            <a:chOff x="1667760" y="3714500"/>
            <a:chExt cx="580491" cy="804517"/>
          </a:xfrm>
        </p:grpSpPr>
        <p:sp>
          <p:nvSpPr>
            <p:cNvPr id="723" name="Google Shape;723;p38"/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6448758" y="636036"/>
            <a:ext cx="905486" cy="1947369"/>
            <a:chOff x="830207" y="3488333"/>
            <a:chExt cx="518814" cy="1115779"/>
          </a:xfrm>
        </p:grpSpPr>
        <p:sp>
          <p:nvSpPr>
            <p:cNvPr id="729" name="Google Shape;729;p38"/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8"/>
          <p:cNvGrpSpPr/>
          <p:nvPr/>
        </p:nvGrpSpPr>
        <p:grpSpPr>
          <a:xfrm>
            <a:off x="7540243" y="862323"/>
            <a:ext cx="445787" cy="1075113"/>
            <a:chOff x="1889064" y="1625288"/>
            <a:chExt cx="188933" cy="455633"/>
          </a:xfrm>
        </p:grpSpPr>
        <p:sp>
          <p:nvSpPr>
            <p:cNvPr id="749" name="Google Shape;749;p38"/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5029203" y="2903159"/>
            <a:ext cx="1671954" cy="988824"/>
            <a:chOff x="942970" y="2297423"/>
            <a:chExt cx="529434" cy="313117"/>
          </a:xfrm>
        </p:grpSpPr>
        <p:sp>
          <p:nvSpPr>
            <p:cNvPr id="754" name="Google Shape;754;p38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8"/>
          <p:cNvGrpSpPr/>
          <p:nvPr/>
        </p:nvGrpSpPr>
        <p:grpSpPr>
          <a:xfrm>
            <a:off x="6448738" y="3647907"/>
            <a:ext cx="583517" cy="326612"/>
            <a:chOff x="1366097" y="2245375"/>
            <a:chExt cx="184774" cy="103424"/>
          </a:xfrm>
        </p:grpSpPr>
        <p:sp>
          <p:nvSpPr>
            <p:cNvPr id="824" name="Google Shape;824;p38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5313835" y="432739"/>
            <a:ext cx="1007328" cy="1196023"/>
            <a:chOff x="1673102" y="2206764"/>
            <a:chExt cx="335575" cy="398435"/>
          </a:xfrm>
        </p:grpSpPr>
        <p:sp>
          <p:nvSpPr>
            <p:cNvPr id="828" name="Google Shape;828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8"/>
          <p:cNvSpPr/>
          <p:nvPr/>
        </p:nvSpPr>
        <p:spPr>
          <a:xfrm>
            <a:off x="4657500" y="-169048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5648300" y="4193402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467600" y="3647900"/>
            <a:ext cx="1945800" cy="176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38"/>
          <p:cNvGrpSpPr/>
          <p:nvPr/>
        </p:nvGrpSpPr>
        <p:grpSpPr>
          <a:xfrm>
            <a:off x="7195172" y="3475229"/>
            <a:ext cx="905514" cy="1075098"/>
            <a:chOff x="1673102" y="2206764"/>
            <a:chExt cx="335575" cy="398435"/>
          </a:xfrm>
        </p:grpSpPr>
        <p:sp>
          <p:nvSpPr>
            <p:cNvPr id="839" name="Google Shape;839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4600574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마이페이지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Google Shape;2116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17;p56"/>
          <p:cNvSpPr/>
          <p:nvPr/>
        </p:nvSpPr>
        <p:spPr>
          <a:xfrm>
            <a:off x="6813414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16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16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79;p63"/>
          <p:cNvSpPr txBox="1">
            <a:spLocks/>
          </p:cNvSpPr>
          <p:nvPr/>
        </p:nvSpPr>
        <p:spPr>
          <a:xfrm>
            <a:off x="6700732" y="505961"/>
            <a:ext cx="234844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 i="0" u="none" strike="noStrike" cap="none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r>
              <a:rPr lang="ko-KR" altLang="en-US" sz="24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내 리뷰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Google Shape;2117;p56"/>
          <p:cNvSpPr/>
          <p:nvPr/>
        </p:nvSpPr>
        <p:spPr>
          <a:xfrm>
            <a:off x="7405872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17;p56"/>
          <p:cNvSpPr/>
          <p:nvPr/>
        </p:nvSpPr>
        <p:spPr>
          <a:xfrm>
            <a:off x="7208386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17;p56"/>
          <p:cNvSpPr/>
          <p:nvPr/>
        </p:nvSpPr>
        <p:spPr>
          <a:xfrm>
            <a:off x="7010900" y="440711"/>
            <a:ext cx="130500" cy="130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5"/>
          <p:cNvSpPr txBox="1">
            <a:spLocks noGrp="1"/>
          </p:cNvSpPr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52" name="Google Shape;1452;p45"/>
          <p:cNvSpPr txBox="1">
            <a:spLocks noGrp="1"/>
          </p:cNvSpPr>
          <p:nvPr>
            <p:ph type="body" idx="1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화면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</a:t>
            </a:r>
            <a:r>
              <a:rPr lang="en-US" altLang="ko-KR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TAG</a:t>
            </a: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검색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</a:t>
            </a:r>
            <a:r>
              <a:rPr lang="en-US" altLang="ko-KR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TEXT </a:t>
            </a: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상세 조회 및 결제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53" name="Google Shape;1453;p45"/>
          <p:cNvSpPr/>
          <p:nvPr/>
        </p:nvSpPr>
        <p:spPr>
          <a:xfrm>
            <a:off x="5587425" y="207875"/>
            <a:ext cx="4727700" cy="47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45"/>
          <p:cNvGrpSpPr/>
          <p:nvPr/>
        </p:nvGrpSpPr>
        <p:grpSpPr>
          <a:xfrm>
            <a:off x="7223166" y="1824898"/>
            <a:ext cx="792019" cy="643626"/>
            <a:chOff x="2395620" y="664415"/>
            <a:chExt cx="387750" cy="315101"/>
          </a:xfrm>
        </p:grpSpPr>
        <p:sp>
          <p:nvSpPr>
            <p:cNvPr id="1455" name="Google Shape;1455;p4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45"/>
          <p:cNvGrpSpPr/>
          <p:nvPr/>
        </p:nvGrpSpPr>
        <p:grpSpPr>
          <a:xfrm>
            <a:off x="7497015" y="1986293"/>
            <a:ext cx="339259" cy="480857"/>
            <a:chOff x="2529689" y="743430"/>
            <a:chExt cx="166092" cy="235414"/>
          </a:xfrm>
        </p:grpSpPr>
        <p:sp>
          <p:nvSpPr>
            <p:cNvPr id="1458" name="Google Shape;1458;p4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5"/>
          <p:cNvGrpSpPr/>
          <p:nvPr/>
        </p:nvGrpSpPr>
        <p:grpSpPr>
          <a:xfrm>
            <a:off x="8015177" y="3305292"/>
            <a:ext cx="792034" cy="468423"/>
            <a:chOff x="942970" y="2297423"/>
            <a:chExt cx="529434" cy="313117"/>
          </a:xfrm>
        </p:grpSpPr>
        <p:sp>
          <p:nvSpPr>
            <p:cNvPr id="1462" name="Google Shape;1462;p45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5"/>
          <p:cNvGrpSpPr/>
          <p:nvPr/>
        </p:nvGrpSpPr>
        <p:grpSpPr>
          <a:xfrm>
            <a:off x="8648175" y="3227430"/>
            <a:ext cx="276422" cy="154722"/>
            <a:chOff x="1366097" y="2245375"/>
            <a:chExt cx="184774" cy="103424"/>
          </a:xfrm>
        </p:grpSpPr>
        <p:sp>
          <p:nvSpPr>
            <p:cNvPr id="1532" name="Google Shape;1532;p45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7627683" y="2108688"/>
            <a:ext cx="1049648" cy="1385257"/>
            <a:chOff x="683950" y="1497553"/>
            <a:chExt cx="701636" cy="925974"/>
          </a:xfrm>
        </p:grpSpPr>
        <p:sp>
          <p:nvSpPr>
            <p:cNvPr id="1536" name="Google Shape;1536;p45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5"/>
          <p:cNvGrpSpPr/>
          <p:nvPr/>
        </p:nvGrpSpPr>
        <p:grpSpPr>
          <a:xfrm>
            <a:off x="6595758" y="2529847"/>
            <a:ext cx="883779" cy="1036229"/>
            <a:chOff x="2288199" y="1549761"/>
            <a:chExt cx="478442" cy="560973"/>
          </a:xfrm>
        </p:grpSpPr>
        <p:sp>
          <p:nvSpPr>
            <p:cNvPr id="1555" name="Google Shape;1555;p45"/>
            <p:cNvSpPr/>
            <p:nvPr/>
          </p:nvSpPr>
          <p:spPr>
            <a:xfrm>
              <a:off x="2327834" y="1635077"/>
              <a:ext cx="22873" cy="288358"/>
            </a:xfrm>
            <a:custGeom>
              <a:avLst/>
              <a:gdLst/>
              <a:ahLst/>
              <a:cxnLst/>
              <a:rect l="l" t="t" r="r" b="b"/>
              <a:pathLst>
                <a:path w="715" h="9014" extrusionOk="0">
                  <a:moveTo>
                    <a:pt x="696" y="156"/>
                  </a:moveTo>
                  <a:lnTo>
                    <a:pt x="715" y="167"/>
                  </a:lnTo>
                  <a:cubicBezTo>
                    <a:pt x="707" y="160"/>
                    <a:pt x="700" y="157"/>
                    <a:pt x="696" y="156"/>
                  </a:cubicBezTo>
                  <a:close/>
                  <a:moveTo>
                    <a:pt x="369" y="0"/>
                  </a:moveTo>
                  <a:cubicBezTo>
                    <a:pt x="369" y="0"/>
                    <a:pt x="369" y="12"/>
                    <a:pt x="369" y="12"/>
                  </a:cubicBezTo>
                  <a:lnTo>
                    <a:pt x="357" y="12"/>
                  </a:lnTo>
                  <a:cubicBezTo>
                    <a:pt x="345" y="12"/>
                    <a:pt x="334" y="24"/>
                    <a:pt x="334" y="24"/>
                  </a:cubicBezTo>
                  <a:cubicBezTo>
                    <a:pt x="322" y="36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cubicBezTo>
                    <a:pt x="250" y="84"/>
                    <a:pt x="250" y="84"/>
                    <a:pt x="250" y="95"/>
                  </a:cubicBezTo>
                  <a:cubicBezTo>
                    <a:pt x="250" y="95"/>
                    <a:pt x="238" y="95"/>
                    <a:pt x="238" y="107"/>
                  </a:cubicBezTo>
                  <a:lnTo>
                    <a:pt x="226" y="119"/>
                  </a:lnTo>
                  <a:cubicBezTo>
                    <a:pt x="226" y="131"/>
                    <a:pt x="214" y="131"/>
                    <a:pt x="214" y="131"/>
                  </a:cubicBezTo>
                  <a:cubicBezTo>
                    <a:pt x="214" y="143"/>
                    <a:pt x="214" y="143"/>
                    <a:pt x="203" y="155"/>
                  </a:cubicBezTo>
                  <a:cubicBezTo>
                    <a:pt x="203" y="155"/>
                    <a:pt x="203" y="167"/>
                    <a:pt x="203" y="167"/>
                  </a:cubicBezTo>
                  <a:cubicBezTo>
                    <a:pt x="203" y="167"/>
                    <a:pt x="191" y="179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79" y="203"/>
                    <a:pt x="179" y="203"/>
                    <a:pt x="179" y="215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67" y="226"/>
                    <a:pt x="167" y="226"/>
                    <a:pt x="167" y="238"/>
                  </a:cubicBezTo>
                  <a:cubicBezTo>
                    <a:pt x="167" y="250"/>
                    <a:pt x="167" y="262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74"/>
                    <a:pt x="167" y="274"/>
                    <a:pt x="167" y="286"/>
                  </a:cubicBezTo>
                  <a:lnTo>
                    <a:pt x="155" y="286"/>
                  </a:lnTo>
                  <a:cubicBezTo>
                    <a:pt x="155" y="298"/>
                    <a:pt x="155" y="310"/>
                    <a:pt x="155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35"/>
                    <a:pt x="83" y="8858"/>
                  </a:cubicBezTo>
                  <a:lnTo>
                    <a:pt x="345" y="9013"/>
                  </a:lnTo>
                  <a:cubicBezTo>
                    <a:pt x="298" y="8978"/>
                    <a:pt x="274" y="8930"/>
                    <a:pt x="274" y="8847"/>
                  </a:cubicBezTo>
                  <a:lnTo>
                    <a:pt x="262" y="4167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65"/>
                    <a:pt x="417" y="453"/>
                    <a:pt x="417" y="429"/>
                  </a:cubicBezTo>
                  <a:cubicBezTo>
                    <a:pt x="417" y="417"/>
                    <a:pt x="417" y="405"/>
                    <a:pt x="429" y="393"/>
                  </a:cubicBezTo>
                  <a:cubicBezTo>
                    <a:pt x="429" y="393"/>
                    <a:pt x="429" y="381"/>
                    <a:pt x="429" y="381"/>
                  </a:cubicBezTo>
                  <a:cubicBezTo>
                    <a:pt x="429" y="369"/>
                    <a:pt x="441" y="357"/>
                    <a:pt x="441" y="346"/>
                  </a:cubicBezTo>
                  <a:cubicBezTo>
                    <a:pt x="453" y="334"/>
                    <a:pt x="453" y="322"/>
                    <a:pt x="464" y="310"/>
                  </a:cubicBezTo>
                  <a:cubicBezTo>
                    <a:pt x="476" y="286"/>
                    <a:pt x="476" y="274"/>
                    <a:pt x="488" y="262"/>
                  </a:cubicBezTo>
                  <a:cubicBezTo>
                    <a:pt x="500" y="250"/>
                    <a:pt x="512" y="238"/>
                    <a:pt x="512" y="238"/>
                  </a:cubicBezTo>
                  <a:lnTo>
                    <a:pt x="524" y="226"/>
                  </a:lnTo>
                  <a:cubicBezTo>
                    <a:pt x="524" y="226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60" y="191"/>
                    <a:pt x="572" y="179"/>
                    <a:pt x="584" y="179"/>
                  </a:cubicBezTo>
                  <a:cubicBezTo>
                    <a:pt x="595" y="167"/>
                    <a:pt x="607" y="167"/>
                    <a:pt x="619" y="167"/>
                  </a:cubicBezTo>
                  <a:cubicBezTo>
                    <a:pt x="619" y="167"/>
                    <a:pt x="619" y="155"/>
                    <a:pt x="619" y="155"/>
                  </a:cubicBezTo>
                  <a:lnTo>
                    <a:pt x="691" y="155"/>
                  </a:lnTo>
                  <a:cubicBezTo>
                    <a:pt x="691" y="155"/>
                    <a:pt x="693" y="155"/>
                    <a:pt x="696" y="156"/>
                  </a:cubicBezTo>
                  <a:lnTo>
                    <a:pt x="696" y="156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12"/>
                    <a:pt x="42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2335831" y="1639939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3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8" y="74"/>
                    <a:pt x="167" y="217"/>
                    <a:pt x="167" y="324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12" y="8695"/>
                  </a:lnTo>
                  <a:cubicBezTo>
                    <a:pt x="12" y="8805"/>
                    <a:pt x="72" y="8873"/>
                    <a:pt x="159" y="8873"/>
                  </a:cubicBezTo>
                  <a:cubicBezTo>
                    <a:pt x="194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5" y="8647"/>
                    <a:pt x="703" y="8456"/>
                    <a:pt x="703" y="8302"/>
                  </a:cubicBezTo>
                  <a:lnTo>
                    <a:pt x="691" y="3611"/>
                  </a:lnTo>
                  <a:lnTo>
                    <a:pt x="512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2480936" y="1549761"/>
              <a:ext cx="22873" cy="287974"/>
            </a:xfrm>
            <a:custGeom>
              <a:avLst/>
              <a:gdLst/>
              <a:ahLst/>
              <a:cxnLst/>
              <a:rect l="l" t="t" r="r" b="b"/>
              <a:pathLst>
                <a:path w="715" h="9002" extrusionOk="0">
                  <a:moveTo>
                    <a:pt x="695" y="155"/>
                  </a:moveTo>
                  <a:lnTo>
                    <a:pt x="715" y="167"/>
                  </a:lnTo>
                  <a:cubicBezTo>
                    <a:pt x="704" y="156"/>
                    <a:pt x="703" y="155"/>
                    <a:pt x="695" y="155"/>
                  </a:cubicBezTo>
                  <a:close/>
                  <a:moveTo>
                    <a:pt x="370" y="0"/>
                  </a:moveTo>
                  <a:cubicBezTo>
                    <a:pt x="370" y="0"/>
                    <a:pt x="370" y="0"/>
                    <a:pt x="370" y="12"/>
                  </a:cubicBezTo>
                  <a:lnTo>
                    <a:pt x="358" y="12"/>
                  </a:lnTo>
                  <a:cubicBezTo>
                    <a:pt x="346" y="12"/>
                    <a:pt x="334" y="24"/>
                    <a:pt x="334" y="24"/>
                  </a:cubicBezTo>
                  <a:cubicBezTo>
                    <a:pt x="322" y="24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lnTo>
                    <a:pt x="250" y="84"/>
                  </a:lnTo>
                  <a:cubicBezTo>
                    <a:pt x="250" y="95"/>
                    <a:pt x="250" y="95"/>
                    <a:pt x="239" y="107"/>
                  </a:cubicBezTo>
                  <a:lnTo>
                    <a:pt x="239" y="119"/>
                  </a:lnTo>
                  <a:lnTo>
                    <a:pt x="227" y="119"/>
                  </a:lnTo>
                  <a:cubicBezTo>
                    <a:pt x="227" y="119"/>
                    <a:pt x="227" y="131"/>
                    <a:pt x="215" y="131"/>
                  </a:cubicBezTo>
                  <a:cubicBezTo>
                    <a:pt x="215" y="143"/>
                    <a:pt x="215" y="143"/>
                    <a:pt x="215" y="155"/>
                  </a:cubicBezTo>
                  <a:cubicBezTo>
                    <a:pt x="203" y="155"/>
                    <a:pt x="203" y="155"/>
                    <a:pt x="203" y="167"/>
                  </a:cubicBezTo>
                  <a:cubicBezTo>
                    <a:pt x="203" y="167"/>
                    <a:pt x="203" y="179"/>
                    <a:pt x="191" y="179"/>
                  </a:cubicBezTo>
                  <a:cubicBezTo>
                    <a:pt x="191" y="179"/>
                    <a:pt x="191" y="191"/>
                    <a:pt x="191" y="191"/>
                  </a:cubicBezTo>
                  <a:cubicBezTo>
                    <a:pt x="191" y="203"/>
                    <a:pt x="191" y="203"/>
                    <a:pt x="179" y="203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79" y="226"/>
                    <a:pt x="179" y="226"/>
                    <a:pt x="179" y="238"/>
                  </a:cubicBezTo>
                  <a:lnTo>
                    <a:pt x="167" y="238"/>
                  </a:lnTo>
                  <a:cubicBezTo>
                    <a:pt x="167" y="250"/>
                    <a:pt x="167" y="250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7" y="298"/>
                    <a:pt x="167" y="310"/>
                    <a:pt x="167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23"/>
                    <a:pt x="84" y="8858"/>
                  </a:cubicBezTo>
                  <a:lnTo>
                    <a:pt x="338" y="8997"/>
                  </a:lnTo>
                  <a:lnTo>
                    <a:pt x="338" y="8997"/>
                  </a:lnTo>
                  <a:cubicBezTo>
                    <a:pt x="295" y="8972"/>
                    <a:pt x="274" y="8925"/>
                    <a:pt x="274" y="8847"/>
                  </a:cubicBezTo>
                  <a:lnTo>
                    <a:pt x="262" y="4156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53"/>
                    <a:pt x="429" y="441"/>
                    <a:pt x="429" y="429"/>
                  </a:cubicBezTo>
                  <a:lnTo>
                    <a:pt x="417" y="429"/>
                  </a:lnTo>
                  <a:cubicBezTo>
                    <a:pt x="417" y="417"/>
                    <a:pt x="429" y="405"/>
                    <a:pt x="429" y="393"/>
                  </a:cubicBezTo>
                  <a:cubicBezTo>
                    <a:pt x="429" y="381"/>
                    <a:pt x="429" y="381"/>
                    <a:pt x="429" y="381"/>
                  </a:cubicBezTo>
                  <a:cubicBezTo>
                    <a:pt x="441" y="369"/>
                    <a:pt x="441" y="357"/>
                    <a:pt x="441" y="346"/>
                  </a:cubicBezTo>
                  <a:cubicBezTo>
                    <a:pt x="453" y="334"/>
                    <a:pt x="465" y="322"/>
                    <a:pt x="465" y="310"/>
                  </a:cubicBezTo>
                  <a:lnTo>
                    <a:pt x="465" y="298"/>
                  </a:lnTo>
                  <a:cubicBezTo>
                    <a:pt x="477" y="286"/>
                    <a:pt x="477" y="274"/>
                    <a:pt x="489" y="262"/>
                  </a:cubicBezTo>
                  <a:cubicBezTo>
                    <a:pt x="501" y="250"/>
                    <a:pt x="512" y="238"/>
                    <a:pt x="524" y="238"/>
                  </a:cubicBezTo>
                  <a:lnTo>
                    <a:pt x="524" y="226"/>
                  </a:lnTo>
                  <a:cubicBezTo>
                    <a:pt x="536" y="215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72" y="191"/>
                    <a:pt x="584" y="179"/>
                    <a:pt x="596" y="179"/>
                  </a:cubicBezTo>
                  <a:cubicBezTo>
                    <a:pt x="596" y="167"/>
                    <a:pt x="608" y="167"/>
                    <a:pt x="620" y="155"/>
                  </a:cubicBezTo>
                  <a:lnTo>
                    <a:pt x="691" y="155"/>
                  </a:lnTo>
                  <a:cubicBezTo>
                    <a:pt x="692" y="155"/>
                    <a:pt x="694" y="155"/>
                    <a:pt x="695" y="155"/>
                  </a:cubicBezTo>
                  <a:lnTo>
                    <a:pt x="695" y="155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0"/>
                    <a:pt x="441" y="0"/>
                    <a:pt x="429" y="0"/>
                  </a:cubicBezTo>
                  <a:close/>
                  <a:moveTo>
                    <a:pt x="338" y="8997"/>
                  </a:moveTo>
                  <a:lnTo>
                    <a:pt x="338" y="8997"/>
                  </a:lnTo>
                  <a:cubicBezTo>
                    <a:pt x="340" y="8998"/>
                    <a:pt x="343" y="9000"/>
                    <a:pt x="346" y="9001"/>
                  </a:cubicBezTo>
                  <a:lnTo>
                    <a:pt x="338" y="8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488934" y="1554623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4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9" y="74"/>
                    <a:pt x="167" y="205"/>
                    <a:pt x="167" y="313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24" y="8695"/>
                  </a:lnTo>
                  <a:cubicBezTo>
                    <a:pt x="24" y="8805"/>
                    <a:pt x="79" y="8873"/>
                    <a:pt x="161" y="8873"/>
                  </a:cubicBezTo>
                  <a:cubicBezTo>
                    <a:pt x="195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6" y="8647"/>
                    <a:pt x="703" y="8456"/>
                    <a:pt x="703" y="8290"/>
                  </a:cubicBezTo>
                  <a:lnTo>
                    <a:pt x="691" y="3611"/>
                  </a:lnTo>
                  <a:lnTo>
                    <a:pt x="524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2290118" y="1876151"/>
              <a:ext cx="474220" cy="234583"/>
            </a:xfrm>
            <a:custGeom>
              <a:avLst/>
              <a:gdLst/>
              <a:ahLst/>
              <a:cxnLst/>
              <a:rect l="l" t="t" r="r" b="b"/>
              <a:pathLst>
                <a:path w="14824" h="7333" extrusionOk="0">
                  <a:moveTo>
                    <a:pt x="14824" y="1"/>
                  </a:moveTo>
                  <a:cubicBezTo>
                    <a:pt x="14824" y="108"/>
                    <a:pt x="14764" y="203"/>
                    <a:pt x="14633" y="275"/>
                  </a:cubicBezTo>
                  <a:lnTo>
                    <a:pt x="6620" y="4930"/>
                  </a:lnTo>
                  <a:cubicBezTo>
                    <a:pt x="6489" y="5007"/>
                    <a:pt x="6317" y="5046"/>
                    <a:pt x="6143" y="5046"/>
                  </a:cubicBezTo>
                  <a:cubicBezTo>
                    <a:pt x="5968" y="5046"/>
                    <a:pt x="5793" y="5007"/>
                    <a:pt x="5656" y="4930"/>
                  </a:cubicBezTo>
                  <a:lnTo>
                    <a:pt x="203" y="1799"/>
                  </a:lnTo>
                  <a:cubicBezTo>
                    <a:pt x="72" y="1727"/>
                    <a:pt x="0" y="1620"/>
                    <a:pt x="0" y="1525"/>
                  </a:cubicBezTo>
                  <a:lnTo>
                    <a:pt x="0" y="3811"/>
                  </a:lnTo>
                  <a:cubicBezTo>
                    <a:pt x="0" y="3906"/>
                    <a:pt x="72" y="4013"/>
                    <a:pt x="203" y="4085"/>
                  </a:cubicBezTo>
                  <a:lnTo>
                    <a:pt x="5656" y="7216"/>
                  </a:lnTo>
                  <a:cubicBezTo>
                    <a:pt x="5787" y="7293"/>
                    <a:pt x="5959" y="7332"/>
                    <a:pt x="6134" y="7332"/>
                  </a:cubicBezTo>
                  <a:cubicBezTo>
                    <a:pt x="6308" y="7332"/>
                    <a:pt x="6483" y="7293"/>
                    <a:pt x="6620" y="7216"/>
                  </a:cubicBezTo>
                  <a:lnTo>
                    <a:pt x="14621" y="2573"/>
                  </a:lnTo>
                  <a:cubicBezTo>
                    <a:pt x="14752" y="2489"/>
                    <a:pt x="14824" y="2394"/>
                    <a:pt x="14824" y="2287"/>
                  </a:cubicBezTo>
                  <a:lnTo>
                    <a:pt x="1482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2288199" y="1763515"/>
              <a:ext cx="478442" cy="274090"/>
            </a:xfrm>
            <a:custGeom>
              <a:avLst/>
              <a:gdLst/>
              <a:ahLst/>
              <a:cxnLst/>
              <a:rect l="l" t="t" r="r" b="b"/>
              <a:pathLst>
                <a:path w="14956" h="8568" extrusionOk="0">
                  <a:moveTo>
                    <a:pt x="8752" y="1"/>
                  </a:moveTo>
                  <a:cubicBezTo>
                    <a:pt x="8579" y="1"/>
                    <a:pt x="8407" y="39"/>
                    <a:pt x="8276" y="117"/>
                  </a:cubicBezTo>
                  <a:lnTo>
                    <a:pt x="263" y="4760"/>
                  </a:lnTo>
                  <a:cubicBezTo>
                    <a:pt x="1" y="4915"/>
                    <a:pt x="1" y="5165"/>
                    <a:pt x="263" y="5320"/>
                  </a:cubicBezTo>
                  <a:lnTo>
                    <a:pt x="5716" y="8451"/>
                  </a:lnTo>
                  <a:cubicBezTo>
                    <a:pt x="5853" y="8528"/>
                    <a:pt x="6028" y="8567"/>
                    <a:pt x="6203" y="8567"/>
                  </a:cubicBezTo>
                  <a:cubicBezTo>
                    <a:pt x="6377" y="8567"/>
                    <a:pt x="6549" y="8528"/>
                    <a:pt x="6680" y="8451"/>
                  </a:cubicBezTo>
                  <a:lnTo>
                    <a:pt x="14693" y="3796"/>
                  </a:lnTo>
                  <a:cubicBezTo>
                    <a:pt x="14955" y="3641"/>
                    <a:pt x="14955" y="3391"/>
                    <a:pt x="14681" y="3248"/>
                  </a:cubicBezTo>
                  <a:lnTo>
                    <a:pt x="9228" y="117"/>
                  </a:lnTo>
                  <a:cubicBezTo>
                    <a:pt x="9097" y="39"/>
                    <a:pt x="8925" y="1"/>
                    <a:pt x="87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2508352" y="1818985"/>
              <a:ext cx="125721" cy="71722"/>
            </a:xfrm>
            <a:custGeom>
              <a:avLst/>
              <a:gdLst/>
              <a:ahLst/>
              <a:cxnLst/>
              <a:rect l="l" t="t" r="r" b="b"/>
              <a:pathLst>
                <a:path w="3930" h="2242" extrusionOk="0">
                  <a:moveTo>
                    <a:pt x="3731" y="0"/>
                  </a:moveTo>
                  <a:cubicBezTo>
                    <a:pt x="3676" y="0"/>
                    <a:pt x="3617" y="12"/>
                    <a:pt x="3573" y="38"/>
                  </a:cubicBezTo>
                  <a:lnTo>
                    <a:pt x="96" y="2050"/>
                  </a:lnTo>
                  <a:cubicBezTo>
                    <a:pt x="13" y="2097"/>
                    <a:pt x="1" y="2169"/>
                    <a:pt x="72" y="2216"/>
                  </a:cubicBezTo>
                  <a:cubicBezTo>
                    <a:pt x="105" y="2233"/>
                    <a:pt x="151" y="2242"/>
                    <a:pt x="199" y="2242"/>
                  </a:cubicBezTo>
                  <a:cubicBezTo>
                    <a:pt x="255" y="2242"/>
                    <a:pt x="313" y="2230"/>
                    <a:pt x="358" y="2205"/>
                  </a:cubicBezTo>
                  <a:lnTo>
                    <a:pt x="3835" y="192"/>
                  </a:lnTo>
                  <a:cubicBezTo>
                    <a:pt x="3918" y="145"/>
                    <a:pt x="3930" y="73"/>
                    <a:pt x="3858" y="26"/>
                  </a:cubicBezTo>
                  <a:cubicBezTo>
                    <a:pt x="3825" y="9"/>
                    <a:pt x="3779" y="0"/>
                    <a:pt x="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2491589" y="1809293"/>
              <a:ext cx="125721" cy="71818"/>
            </a:xfrm>
            <a:custGeom>
              <a:avLst/>
              <a:gdLst/>
              <a:ahLst/>
              <a:cxnLst/>
              <a:rect l="l" t="t" r="r" b="b"/>
              <a:pathLst>
                <a:path w="3930" h="2245" extrusionOk="0">
                  <a:moveTo>
                    <a:pt x="3739" y="1"/>
                  </a:moveTo>
                  <a:cubicBezTo>
                    <a:pt x="3681" y="1"/>
                    <a:pt x="3619" y="16"/>
                    <a:pt x="3573" y="43"/>
                  </a:cubicBezTo>
                  <a:lnTo>
                    <a:pt x="96" y="2055"/>
                  </a:lnTo>
                  <a:cubicBezTo>
                    <a:pt x="13" y="2103"/>
                    <a:pt x="1" y="2174"/>
                    <a:pt x="72" y="2210"/>
                  </a:cubicBezTo>
                  <a:cubicBezTo>
                    <a:pt x="106" y="2232"/>
                    <a:pt x="153" y="2244"/>
                    <a:pt x="202" y="2244"/>
                  </a:cubicBezTo>
                  <a:cubicBezTo>
                    <a:pt x="257" y="2244"/>
                    <a:pt x="314" y="2229"/>
                    <a:pt x="358" y="2198"/>
                  </a:cubicBezTo>
                  <a:lnTo>
                    <a:pt x="3835" y="198"/>
                  </a:lnTo>
                  <a:cubicBezTo>
                    <a:pt x="3918" y="150"/>
                    <a:pt x="3930" y="67"/>
                    <a:pt x="3858" y="31"/>
                  </a:cubicBezTo>
                  <a:cubicBezTo>
                    <a:pt x="3827" y="10"/>
                    <a:pt x="3784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2474826" y="1799792"/>
              <a:ext cx="125721" cy="71658"/>
            </a:xfrm>
            <a:custGeom>
              <a:avLst/>
              <a:gdLst/>
              <a:ahLst/>
              <a:cxnLst/>
              <a:rect l="l" t="t" r="r" b="b"/>
              <a:pathLst>
                <a:path w="3930" h="2240" extrusionOk="0">
                  <a:moveTo>
                    <a:pt x="3739" y="0"/>
                  </a:moveTo>
                  <a:cubicBezTo>
                    <a:pt x="3681" y="0"/>
                    <a:pt x="3620" y="16"/>
                    <a:pt x="3573" y="42"/>
                  </a:cubicBezTo>
                  <a:lnTo>
                    <a:pt x="96" y="2043"/>
                  </a:lnTo>
                  <a:cubicBezTo>
                    <a:pt x="13" y="2090"/>
                    <a:pt x="1" y="2174"/>
                    <a:pt x="72" y="2209"/>
                  </a:cubicBezTo>
                  <a:cubicBezTo>
                    <a:pt x="104" y="2230"/>
                    <a:pt x="146" y="2240"/>
                    <a:pt x="192" y="2240"/>
                  </a:cubicBezTo>
                  <a:cubicBezTo>
                    <a:pt x="250" y="2240"/>
                    <a:pt x="311" y="2224"/>
                    <a:pt x="358" y="2197"/>
                  </a:cubicBezTo>
                  <a:lnTo>
                    <a:pt x="3835" y="185"/>
                  </a:lnTo>
                  <a:cubicBezTo>
                    <a:pt x="3930" y="138"/>
                    <a:pt x="3930" y="66"/>
                    <a:pt x="3859" y="30"/>
                  </a:cubicBezTo>
                  <a:cubicBezTo>
                    <a:pt x="3827" y="10"/>
                    <a:pt x="3784" y="0"/>
                    <a:pt x="3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2458096" y="1790035"/>
              <a:ext cx="125721" cy="71754"/>
            </a:xfrm>
            <a:custGeom>
              <a:avLst/>
              <a:gdLst/>
              <a:ahLst/>
              <a:cxnLst/>
              <a:rect l="l" t="t" r="r" b="b"/>
              <a:pathLst>
                <a:path w="3930" h="2243" extrusionOk="0">
                  <a:moveTo>
                    <a:pt x="3730" y="0"/>
                  </a:moveTo>
                  <a:cubicBezTo>
                    <a:pt x="3675" y="0"/>
                    <a:pt x="3617" y="12"/>
                    <a:pt x="3572" y="38"/>
                  </a:cubicBezTo>
                  <a:lnTo>
                    <a:pt x="95" y="2050"/>
                  </a:lnTo>
                  <a:cubicBezTo>
                    <a:pt x="12" y="2098"/>
                    <a:pt x="0" y="2169"/>
                    <a:pt x="72" y="2217"/>
                  </a:cubicBezTo>
                  <a:cubicBezTo>
                    <a:pt x="110" y="2233"/>
                    <a:pt x="157" y="2242"/>
                    <a:pt x="203" y="2242"/>
                  </a:cubicBezTo>
                  <a:cubicBezTo>
                    <a:pt x="258" y="2242"/>
                    <a:pt x="313" y="2230"/>
                    <a:pt x="357" y="2205"/>
                  </a:cubicBezTo>
                  <a:lnTo>
                    <a:pt x="3846" y="193"/>
                  </a:lnTo>
                  <a:cubicBezTo>
                    <a:pt x="3929" y="145"/>
                    <a:pt x="3929" y="73"/>
                    <a:pt x="3858" y="26"/>
                  </a:cubicBezTo>
                  <a:cubicBezTo>
                    <a:pt x="3825" y="9"/>
                    <a:pt x="3779" y="0"/>
                    <a:pt x="3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2547955" y="2030597"/>
              <a:ext cx="14523" cy="18426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330" y="0"/>
                  </a:moveTo>
                  <a:cubicBezTo>
                    <a:pt x="300" y="0"/>
                    <a:pt x="265" y="10"/>
                    <a:pt x="227" y="31"/>
                  </a:cubicBezTo>
                  <a:cubicBezTo>
                    <a:pt x="108" y="102"/>
                    <a:pt x="1" y="281"/>
                    <a:pt x="1" y="424"/>
                  </a:cubicBezTo>
                  <a:cubicBezTo>
                    <a:pt x="1" y="522"/>
                    <a:pt x="52" y="575"/>
                    <a:pt x="123" y="575"/>
                  </a:cubicBezTo>
                  <a:cubicBezTo>
                    <a:pt x="155" y="575"/>
                    <a:pt x="190" y="565"/>
                    <a:pt x="227" y="543"/>
                  </a:cubicBezTo>
                  <a:cubicBezTo>
                    <a:pt x="358" y="471"/>
                    <a:pt x="453" y="304"/>
                    <a:pt x="453" y="162"/>
                  </a:cubicBezTo>
                  <a:cubicBezTo>
                    <a:pt x="453" y="60"/>
                    <a:pt x="405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597859" y="2002030"/>
              <a:ext cx="14523" cy="18330"/>
            </a:xfrm>
            <a:custGeom>
              <a:avLst/>
              <a:gdLst/>
              <a:ahLst/>
              <a:cxnLst/>
              <a:rect l="l" t="t" r="r" b="b"/>
              <a:pathLst>
                <a:path w="454" h="573" extrusionOk="0">
                  <a:moveTo>
                    <a:pt x="324" y="0"/>
                  </a:moveTo>
                  <a:cubicBezTo>
                    <a:pt x="294" y="0"/>
                    <a:pt x="261" y="10"/>
                    <a:pt x="227" y="31"/>
                  </a:cubicBezTo>
                  <a:cubicBezTo>
                    <a:pt x="96" y="102"/>
                    <a:pt x="1" y="269"/>
                    <a:pt x="1" y="412"/>
                  </a:cubicBezTo>
                  <a:cubicBezTo>
                    <a:pt x="1" y="513"/>
                    <a:pt x="49" y="573"/>
                    <a:pt x="124" y="573"/>
                  </a:cubicBezTo>
                  <a:cubicBezTo>
                    <a:pt x="154" y="573"/>
                    <a:pt x="189" y="563"/>
                    <a:pt x="227" y="543"/>
                  </a:cubicBezTo>
                  <a:cubicBezTo>
                    <a:pt x="346" y="471"/>
                    <a:pt x="453" y="293"/>
                    <a:pt x="453" y="162"/>
                  </a:cubicBezTo>
                  <a:cubicBezTo>
                    <a:pt x="453" y="60"/>
                    <a:pt x="399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647762" y="1973080"/>
              <a:ext cx="14108" cy="18714"/>
            </a:xfrm>
            <a:custGeom>
              <a:avLst/>
              <a:gdLst/>
              <a:ahLst/>
              <a:cxnLst/>
              <a:rect l="l" t="t" r="r" b="b"/>
              <a:pathLst>
                <a:path w="441" h="585" extrusionOk="0">
                  <a:moveTo>
                    <a:pt x="317" y="0"/>
                  </a:moveTo>
                  <a:cubicBezTo>
                    <a:pt x="287" y="0"/>
                    <a:pt x="252" y="10"/>
                    <a:pt x="215" y="31"/>
                  </a:cubicBezTo>
                  <a:cubicBezTo>
                    <a:pt x="96" y="102"/>
                    <a:pt x="0" y="281"/>
                    <a:pt x="0" y="424"/>
                  </a:cubicBezTo>
                  <a:cubicBezTo>
                    <a:pt x="0" y="525"/>
                    <a:pt x="49" y="585"/>
                    <a:pt x="120" y="585"/>
                  </a:cubicBezTo>
                  <a:cubicBezTo>
                    <a:pt x="148" y="585"/>
                    <a:pt x="180" y="575"/>
                    <a:pt x="215" y="555"/>
                  </a:cubicBezTo>
                  <a:cubicBezTo>
                    <a:pt x="346" y="483"/>
                    <a:pt x="441" y="305"/>
                    <a:pt x="441" y="162"/>
                  </a:cubicBezTo>
                  <a:cubicBezTo>
                    <a:pt x="441" y="60"/>
                    <a:pt x="393" y="0"/>
                    <a:pt x="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97282" y="1944513"/>
              <a:ext cx="14491" cy="18426"/>
            </a:xfrm>
            <a:custGeom>
              <a:avLst/>
              <a:gdLst/>
              <a:ahLst/>
              <a:cxnLst/>
              <a:rect l="l" t="t" r="r" b="b"/>
              <a:pathLst>
                <a:path w="453" h="576" extrusionOk="0">
                  <a:moveTo>
                    <a:pt x="324" y="1"/>
                  </a:moveTo>
                  <a:cubicBezTo>
                    <a:pt x="294" y="1"/>
                    <a:pt x="261" y="10"/>
                    <a:pt x="226" y="31"/>
                  </a:cubicBezTo>
                  <a:cubicBezTo>
                    <a:pt x="107" y="102"/>
                    <a:pt x="0" y="281"/>
                    <a:pt x="0" y="424"/>
                  </a:cubicBezTo>
                  <a:cubicBezTo>
                    <a:pt x="0" y="522"/>
                    <a:pt x="51" y="576"/>
                    <a:pt x="122" y="576"/>
                  </a:cubicBezTo>
                  <a:cubicBezTo>
                    <a:pt x="154" y="576"/>
                    <a:pt x="190" y="565"/>
                    <a:pt x="226" y="543"/>
                  </a:cubicBezTo>
                  <a:cubicBezTo>
                    <a:pt x="357" y="471"/>
                    <a:pt x="453" y="305"/>
                    <a:pt x="453" y="162"/>
                  </a:cubicBezTo>
                  <a:cubicBezTo>
                    <a:pt x="453" y="60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5"/>
          <p:cNvGrpSpPr/>
          <p:nvPr/>
        </p:nvGrpSpPr>
        <p:grpSpPr>
          <a:xfrm flipH="1">
            <a:off x="6258114" y="1387181"/>
            <a:ext cx="936243" cy="959436"/>
            <a:chOff x="3164235" y="1734149"/>
            <a:chExt cx="373675" cy="382917"/>
          </a:xfrm>
        </p:grpSpPr>
        <p:sp>
          <p:nvSpPr>
            <p:cNvPr id="1570" name="Google Shape;1570;p45"/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5"/>
          <p:cNvGrpSpPr/>
          <p:nvPr/>
        </p:nvGrpSpPr>
        <p:grpSpPr>
          <a:xfrm>
            <a:off x="5743750" y="3851888"/>
            <a:ext cx="579625" cy="557161"/>
            <a:chOff x="304275" y="275275"/>
            <a:chExt cx="579625" cy="557161"/>
          </a:xfrm>
        </p:grpSpPr>
        <p:sp>
          <p:nvSpPr>
            <p:cNvPr id="1579" name="Google Shape;1579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5"/>
          <p:cNvGrpSpPr/>
          <p:nvPr/>
        </p:nvGrpSpPr>
        <p:grpSpPr>
          <a:xfrm>
            <a:off x="8015163" y="1085674"/>
            <a:ext cx="355063" cy="343825"/>
            <a:chOff x="528838" y="488611"/>
            <a:chExt cx="355063" cy="343825"/>
          </a:xfrm>
        </p:grpSpPr>
        <p:sp>
          <p:nvSpPr>
            <p:cNvPr id="1589" name="Google Shape;158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45"/>
          <p:cNvSpPr/>
          <p:nvPr/>
        </p:nvSpPr>
        <p:spPr>
          <a:xfrm>
            <a:off x="5246622" y="-369337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5"/>
          <p:cNvSpPr/>
          <p:nvPr/>
        </p:nvSpPr>
        <p:spPr>
          <a:xfrm>
            <a:off x="6834825" y="4230900"/>
            <a:ext cx="2661900" cy="1455000"/>
          </a:xfrm>
          <a:prstGeom prst="roundRect">
            <a:avLst>
              <a:gd name="adj" fmla="val 22445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45"/>
          <p:cNvGrpSpPr/>
          <p:nvPr/>
        </p:nvGrpSpPr>
        <p:grpSpPr>
          <a:xfrm>
            <a:off x="253100" y="207863"/>
            <a:ext cx="355063" cy="343836"/>
            <a:chOff x="304275" y="275275"/>
            <a:chExt cx="355063" cy="343836"/>
          </a:xfrm>
        </p:grpSpPr>
        <p:sp>
          <p:nvSpPr>
            <p:cNvPr id="1596" name="Google Shape;1596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87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TAG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TAG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TAG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991456"/>
            <a:ext cx="7894319" cy="1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TAG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0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185725"/>
            <a:ext cx="7894319" cy="311290"/>
          </a:xfrm>
          <a:prstGeom prst="rect">
            <a:avLst/>
          </a:prstGeom>
        </p:spPr>
      </p:pic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TEXT 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검색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" y="1614418"/>
            <a:ext cx="7894320" cy="318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2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상세 조회 및 결제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"/>
          <p:cNvSpPr/>
          <p:nvPr/>
        </p:nvSpPr>
        <p:spPr>
          <a:xfrm>
            <a:off x="11428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9"/>
          <p:cNvSpPr/>
          <p:nvPr/>
        </p:nvSpPr>
        <p:spPr>
          <a:xfrm>
            <a:off x="37987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64546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Problem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5" name="Google Shape;855;p39"/>
          <p:cNvSpPr txBox="1">
            <a:spLocks noGrp="1"/>
          </p:cNvSpPr>
          <p:nvPr>
            <p:ph type="subTitle" idx="1"/>
          </p:nvPr>
        </p:nvSpPr>
        <p:spPr>
          <a:xfrm>
            <a:off x="713400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여행 웹사이트의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복잡한 화면 구성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7" name="Google Shape;857;p39"/>
          <p:cNvSpPr txBox="1">
            <a:spLocks noGrp="1"/>
          </p:cNvSpPr>
          <p:nvPr>
            <p:ph type="subTitle" idx="4"/>
          </p:nvPr>
        </p:nvSpPr>
        <p:spPr>
          <a:xfrm>
            <a:off x="3369375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판매 위주의 정보 제공과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구매 행위 위주의 이용 목적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9" name="Google Shape;859;p39"/>
          <p:cNvSpPr txBox="1">
            <a:spLocks noGrp="1"/>
          </p:cNvSpPr>
          <p:nvPr>
            <p:ph type="subTitle" idx="6"/>
          </p:nvPr>
        </p:nvSpPr>
        <p:spPr>
          <a:xfrm>
            <a:off x="6025368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광범위한 목적지로 인한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 과다 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79" name="Google Shape;879;p39"/>
          <p:cNvGrpSpPr/>
          <p:nvPr/>
        </p:nvGrpSpPr>
        <p:grpSpPr>
          <a:xfrm>
            <a:off x="466200" y="1554799"/>
            <a:ext cx="579625" cy="557161"/>
            <a:chOff x="304275" y="275275"/>
            <a:chExt cx="579625" cy="557161"/>
          </a:xfrm>
        </p:grpSpPr>
        <p:sp>
          <p:nvSpPr>
            <p:cNvPr id="880" name="Google Shape;880;p39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39"/>
          <p:cNvGrpSpPr/>
          <p:nvPr/>
        </p:nvGrpSpPr>
        <p:grpSpPr>
          <a:xfrm>
            <a:off x="5722413" y="2786310"/>
            <a:ext cx="355063" cy="343825"/>
            <a:chOff x="528838" y="488611"/>
            <a:chExt cx="355063" cy="343825"/>
          </a:xfrm>
        </p:grpSpPr>
        <p:sp>
          <p:nvSpPr>
            <p:cNvPr id="890" name="Google Shape;890;p39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39"/>
          <p:cNvSpPr/>
          <p:nvPr/>
        </p:nvSpPr>
        <p:spPr>
          <a:xfrm rot="10800000">
            <a:off x="2886050" y="2769575"/>
            <a:ext cx="3549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9"/>
          <p:cNvSpPr/>
          <p:nvPr/>
        </p:nvSpPr>
        <p:spPr>
          <a:xfrm rot="10800000">
            <a:off x="8253275" y="1833385"/>
            <a:ext cx="3549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2469;p62"/>
          <p:cNvGrpSpPr/>
          <p:nvPr/>
        </p:nvGrpSpPr>
        <p:grpSpPr>
          <a:xfrm>
            <a:off x="4131074" y="2177384"/>
            <a:ext cx="871503" cy="704954"/>
            <a:chOff x="1623400" y="3716075"/>
            <a:chExt cx="822450" cy="665275"/>
          </a:xfrm>
        </p:grpSpPr>
        <p:sp>
          <p:nvSpPr>
            <p:cNvPr id="47" name="Google Shape;2470;p62"/>
            <p:cNvSpPr/>
            <p:nvPr/>
          </p:nvSpPr>
          <p:spPr>
            <a:xfrm>
              <a:off x="2032675" y="3716075"/>
              <a:ext cx="296800" cy="204800"/>
            </a:xfrm>
            <a:custGeom>
              <a:avLst/>
              <a:gdLst/>
              <a:ahLst/>
              <a:cxnLst/>
              <a:rect l="l" t="t" r="r" b="b"/>
              <a:pathLst>
                <a:path w="11872" h="8192" extrusionOk="0">
                  <a:moveTo>
                    <a:pt x="10716" y="2560"/>
                  </a:moveTo>
                  <a:cubicBezTo>
                    <a:pt x="11133" y="2798"/>
                    <a:pt x="11514" y="3048"/>
                    <a:pt x="11871" y="3310"/>
                  </a:cubicBezTo>
                  <a:lnTo>
                    <a:pt x="560" y="8192"/>
                  </a:lnTo>
                  <a:lnTo>
                    <a:pt x="1" y="12"/>
                  </a:lnTo>
                  <a:cubicBezTo>
                    <a:pt x="3870" y="0"/>
                    <a:pt x="7752" y="845"/>
                    <a:pt x="10716" y="2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71;p62"/>
            <p:cNvSpPr/>
            <p:nvPr/>
          </p:nvSpPr>
          <p:spPr>
            <a:xfrm>
              <a:off x="2046075" y="3798800"/>
              <a:ext cx="283400" cy="356625"/>
            </a:xfrm>
            <a:custGeom>
              <a:avLst/>
              <a:gdLst/>
              <a:ahLst/>
              <a:cxnLst/>
              <a:rect l="l" t="t" r="r" b="b"/>
              <a:pathLst>
                <a:path w="11336" h="14265" extrusionOk="0">
                  <a:moveTo>
                    <a:pt x="11335" y="1"/>
                  </a:moveTo>
                  <a:lnTo>
                    <a:pt x="11312" y="9383"/>
                  </a:lnTo>
                  <a:lnTo>
                    <a:pt x="1" y="14265"/>
                  </a:lnTo>
                  <a:lnTo>
                    <a:pt x="24" y="48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72;p62"/>
            <p:cNvSpPr/>
            <p:nvPr/>
          </p:nvSpPr>
          <p:spPr>
            <a:xfrm>
              <a:off x="2032075" y="3716350"/>
              <a:ext cx="14625" cy="439075"/>
            </a:xfrm>
            <a:custGeom>
              <a:avLst/>
              <a:gdLst/>
              <a:ahLst/>
              <a:cxnLst/>
              <a:rect l="l" t="t" r="r" b="b"/>
              <a:pathLst>
                <a:path w="585" h="17563" extrusionOk="0">
                  <a:moveTo>
                    <a:pt x="584" y="8181"/>
                  </a:moveTo>
                  <a:lnTo>
                    <a:pt x="561" y="17563"/>
                  </a:lnTo>
                  <a:lnTo>
                    <a:pt x="1" y="938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73;p62"/>
            <p:cNvSpPr/>
            <p:nvPr/>
          </p:nvSpPr>
          <p:spPr>
            <a:xfrm>
              <a:off x="1659425" y="3932750"/>
              <a:ext cx="751900" cy="448600"/>
            </a:xfrm>
            <a:custGeom>
              <a:avLst/>
              <a:gdLst/>
              <a:ahLst/>
              <a:cxnLst/>
              <a:rect l="l" t="t" r="r" b="b"/>
              <a:pathLst>
                <a:path w="30076" h="17944" extrusionOk="0">
                  <a:moveTo>
                    <a:pt x="30076" y="96"/>
                  </a:moveTo>
                  <a:lnTo>
                    <a:pt x="30052" y="8442"/>
                  </a:lnTo>
                  <a:cubicBezTo>
                    <a:pt x="30040" y="10657"/>
                    <a:pt x="28587" y="12860"/>
                    <a:pt x="25682" y="14550"/>
                  </a:cubicBezTo>
                  <a:cubicBezTo>
                    <a:pt x="19836" y="17943"/>
                    <a:pt x="10335" y="17943"/>
                    <a:pt x="4441" y="14550"/>
                  </a:cubicBezTo>
                  <a:cubicBezTo>
                    <a:pt x="1489" y="12836"/>
                    <a:pt x="0" y="10597"/>
                    <a:pt x="12" y="8347"/>
                  </a:cubicBezTo>
                  <a:lnTo>
                    <a:pt x="36" y="1"/>
                  </a:lnTo>
                  <a:cubicBezTo>
                    <a:pt x="36" y="2239"/>
                    <a:pt x="1512" y="4489"/>
                    <a:pt x="4477" y="6192"/>
                  </a:cubicBezTo>
                  <a:cubicBezTo>
                    <a:pt x="10359" y="9597"/>
                    <a:pt x="19872" y="9597"/>
                    <a:pt x="25718" y="6192"/>
                  </a:cubicBezTo>
                  <a:cubicBezTo>
                    <a:pt x="28611" y="4513"/>
                    <a:pt x="30064" y="2299"/>
                    <a:pt x="30076" y="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74;p62"/>
            <p:cNvSpPr/>
            <p:nvPr/>
          </p:nvSpPr>
          <p:spPr>
            <a:xfrm>
              <a:off x="1623400" y="3716950"/>
              <a:ext cx="822450" cy="455750"/>
            </a:xfrm>
            <a:custGeom>
              <a:avLst/>
              <a:gdLst/>
              <a:ahLst/>
              <a:cxnLst/>
              <a:rect l="l" t="t" r="r" b="b"/>
              <a:pathLst>
                <a:path w="32898" h="18230" extrusionOk="0">
                  <a:moveTo>
                    <a:pt x="28802" y="3716"/>
                  </a:moveTo>
                  <a:cubicBezTo>
                    <a:pt x="32898" y="7109"/>
                    <a:pt x="32362" y="11800"/>
                    <a:pt x="27159" y="14824"/>
                  </a:cubicBezTo>
                  <a:cubicBezTo>
                    <a:pt x="21313" y="18229"/>
                    <a:pt x="11800" y="18229"/>
                    <a:pt x="5918" y="14824"/>
                  </a:cubicBezTo>
                  <a:cubicBezTo>
                    <a:pt x="25" y="11431"/>
                    <a:pt x="1" y="5918"/>
                    <a:pt x="5847" y="2525"/>
                  </a:cubicBezTo>
                  <a:cubicBezTo>
                    <a:pt x="8514" y="977"/>
                    <a:pt x="11943" y="132"/>
                    <a:pt x="15443" y="1"/>
                  </a:cubicBezTo>
                  <a:lnTo>
                    <a:pt x="16062" y="920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10;p43"/>
          <p:cNvGrpSpPr/>
          <p:nvPr/>
        </p:nvGrpSpPr>
        <p:grpSpPr>
          <a:xfrm>
            <a:off x="1710879" y="2127849"/>
            <a:ext cx="410441" cy="652281"/>
            <a:chOff x="4669060" y="1707757"/>
            <a:chExt cx="230487" cy="366317"/>
          </a:xfrm>
        </p:grpSpPr>
        <p:sp>
          <p:nvSpPr>
            <p:cNvPr id="53" name="Google Shape;1311;p43"/>
            <p:cNvSpPr/>
            <p:nvPr/>
          </p:nvSpPr>
          <p:spPr>
            <a:xfrm>
              <a:off x="4669060" y="1762364"/>
              <a:ext cx="227801" cy="311135"/>
            </a:xfrm>
            <a:custGeom>
              <a:avLst/>
              <a:gdLst/>
              <a:ahLst/>
              <a:cxnLst/>
              <a:rect l="l" t="t" r="r" b="b"/>
              <a:pathLst>
                <a:path w="7121" h="9726" extrusionOk="0">
                  <a:moveTo>
                    <a:pt x="5543" y="0"/>
                  </a:moveTo>
                  <a:cubicBezTo>
                    <a:pt x="5509" y="0"/>
                    <a:pt x="5472" y="13"/>
                    <a:pt x="5430" y="34"/>
                  </a:cubicBezTo>
                  <a:lnTo>
                    <a:pt x="239" y="3034"/>
                  </a:lnTo>
                  <a:cubicBezTo>
                    <a:pt x="108" y="3105"/>
                    <a:pt x="1" y="3296"/>
                    <a:pt x="1" y="3451"/>
                  </a:cubicBezTo>
                  <a:lnTo>
                    <a:pt x="13" y="8701"/>
                  </a:lnTo>
                  <a:cubicBezTo>
                    <a:pt x="13" y="8773"/>
                    <a:pt x="37" y="8820"/>
                    <a:pt x="84" y="8856"/>
                  </a:cubicBezTo>
                  <a:lnTo>
                    <a:pt x="1583" y="9718"/>
                  </a:lnTo>
                  <a:lnTo>
                    <a:pt x="1583" y="9718"/>
                  </a:lnTo>
                  <a:cubicBezTo>
                    <a:pt x="1544" y="9692"/>
                    <a:pt x="1525" y="9646"/>
                    <a:pt x="1525" y="9571"/>
                  </a:cubicBezTo>
                  <a:lnTo>
                    <a:pt x="1513" y="4320"/>
                  </a:lnTo>
                  <a:cubicBezTo>
                    <a:pt x="1513" y="4165"/>
                    <a:pt x="1620" y="3986"/>
                    <a:pt x="1751" y="3903"/>
                  </a:cubicBezTo>
                  <a:lnTo>
                    <a:pt x="6942" y="915"/>
                  </a:lnTo>
                  <a:cubicBezTo>
                    <a:pt x="6984" y="887"/>
                    <a:pt x="7022" y="875"/>
                    <a:pt x="7055" y="875"/>
                  </a:cubicBezTo>
                  <a:cubicBezTo>
                    <a:pt x="7079" y="875"/>
                    <a:pt x="7101" y="881"/>
                    <a:pt x="7121" y="891"/>
                  </a:cubicBezTo>
                  <a:lnTo>
                    <a:pt x="5609" y="22"/>
                  </a:lnTo>
                  <a:cubicBezTo>
                    <a:pt x="5589" y="7"/>
                    <a:pt x="5567" y="0"/>
                    <a:pt x="5543" y="0"/>
                  </a:cubicBezTo>
                  <a:close/>
                  <a:moveTo>
                    <a:pt x="1583" y="9718"/>
                  </a:moveTo>
                  <a:cubicBezTo>
                    <a:pt x="1588" y="9721"/>
                    <a:pt x="1592" y="9723"/>
                    <a:pt x="1596" y="9725"/>
                  </a:cubicBezTo>
                  <a:lnTo>
                    <a:pt x="1583" y="971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12;p43"/>
            <p:cNvSpPr/>
            <p:nvPr/>
          </p:nvSpPr>
          <p:spPr>
            <a:xfrm>
              <a:off x="4717429" y="1790483"/>
              <a:ext cx="182119" cy="283591"/>
            </a:xfrm>
            <a:custGeom>
              <a:avLst/>
              <a:gdLst/>
              <a:ahLst/>
              <a:cxnLst/>
              <a:rect l="l" t="t" r="r" b="b"/>
              <a:pathLst>
                <a:path w="5693" h="8865" extrusionOk="0">
                  <a:moveTo>
                    <a:pt x="5537" y="0"/>
                  </a:moveTo>
                  <a:cubicBezTo>
                    <a:pt x="5505" y="0"/>
                    <a:pt x="5468" y="11"/>
                    <a:pt x="5430" y="36"/>
                  </a:cubicBezTo>
                  <a:lnTo>
                    <a:pt x="239" y="3024"/>
                  </a:lnTo>
                  <a:cubicBezTo>
                    <a:pt x="108" y="3107"/>
                    <a:pt x="1" y="3286"/>
                    <a:pt x="1" y="3441"/>
                  </a:cubicBezTo>
                  <a:lnTo>
                    <a:pt x="13" y="8692"/>
                  </a:lnTo>
                  <a:cubicBezTo>
                    <a:pt x="13" y="8802"/>
                    <a:pt x="68" y="8864"/>
                    <a:pt x="152" y="8864"/>
                  </a:cubicBezTo>
                  <a:cubicBezTo>
                    <a:pt x="185" y="8864"/>
                    <a:pt x="222" y="8855"/>
                    <a:pt x="263" y="8834"/>
                  </a:cubicBezTo>
                  <a:lnTo>
                    <a:pt x="5442" y="5834"/>
                  </a:lnTo>
                  <a:cubicBezTo>
                    <a:pt x="5585" y="5763"/>
                    <a:pt x="5692" y="5572"/>
                    <a:pt x="5692" y="5417"/>
                  </a:cubicBezTo>
                  <a:lnTo>
                    <a:pt x="5668" y="167"/>
                  </a:lnTo>
                  <a:cubicBezTo>
                    <a:pt x="5668" y="66"/>
                    <a:pt x="5615" y="0"/>
                    <a:pt x="553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13;p43"/>
            <p:cNvSpPr/>
            <p:nvPr/>
          </p:nvSpPr>
          <p:spPr>
            <a:xfrm>
              <a:off x="4669060" y="1860924"/>
              <a:ext cx="51472" cy="212574"/>
            </a:xfrm>
            <a:custGeom>
              <a:avLst/>
              <a:gdLst/>
              <a:ahLst/>
              <a:cxnLst/>
              <a:rect l="l" t="t" r="r" b="b"/>
              <a:pathLst>
                <a:path w="1609" h="6645" extrusionOk="0">
                  <a:moveTo>
                    <a:pt x="179" y="1"/>
                  </a:moveTo>
                  <a:cubicBezTo>
                    <a:pt x="72" y="84"/>
                    <a:pt x="1" y="239"/>
                    <a:pt x="1" y="370"/>
                  </a:cubicBezTo>
                  <a:lnTo>
                    <a:pt x="13" y="5620"/>
                  </a:lnTo>
                  <a:cubicBezTo>
                    <a:pt x="13" y="5692"/>
                    <a:pt x="37" y="5751"/>
                    <a:pt x="84" y="5775"/>
                  </a:cubicBezTo>
                  <a:lnTo>
                    <a:pt x="1583" y="6637"/>
                  </a:lnTo>
                  <a:lnTo>
                    <a:pt x="1583" y="6637"/>
                  </a:lnTo>
                  <a:cubicBezTo>
                    <a:pt x="1544" y="6611"/>
                    <a:pt x="1525" y="6565"/>
                    <a:pt x="1525" y="6490"/>
                  </a:cubicBezTo>
                  <a:lnTo>
                    <a:pt x="1513" y="1239"/>
                  </a:lnTo>
                  <a:cubicBezTo>
                    <a:pt x="1513" y="1156"/>
                    <a:pt x="1549" y="1048"/>
                    <a:pt x="1608" y="965"/>
                  </a:cubicBezTo>
                  <a:lnTo>
                    <a:pt x="179" y="1"/>
                  </a:lnTo>
                  <a:close/>
                  <a:moveTo>
                    <a:pt x="1583" y="6637"/>
                  </a:moveTo>
                  <a:cubicBezTo>
                    <a:pt x="1588" y="6640"/>
                    <a:pt x="1592" y="6642"/>
                    <a:pt x="1596" y="6644"/>
                  </a:cubicBezTo>
                  <a:lnTo>
                    <a:pt x="1583" y="663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4;p43"/>
            <p:cNvSpPr/>
            <p:nvPr/>
          </p:nvSpPr>
          <p:spPr>
            <a:xfrm>
              <a:off x="4797435" y="1868569"/>
              <a:ext cx="36980" cy="129080"/>
            </a:xfrm>
            <a:custGeom>
              <a:avLst/>
              <a:gdLst/>
              <a:ahLst/>
              <a:cxnLst/>
              <a:rect l="l" t="t" r="r" b="b"/>
              <a:pathLst>
                <a:path w="1156" h="4035" extrusionOk="0">
                  <a:moveTo>
                    <a:pt x="807" y="0"/>
                  </a:moveTo>
                  <a:cubicBezTo>
                    <a:pt x="767" y="0"/>
                    <a:pt x="724" y="8"/>
                    <a:pt x="679" y="24"/>
                  </a:cubicBezTo>
                  <a:cubicBezTo>
                    <a:pt x="310" y="143"/>
                    <a:pt x="0" y="643"/>
                    <a:pt x="0" y="1047"/>
                  </a:cubicBezTo>
                  <a:cubicBezTo>
                    <a:pt x="0" y="1298"/>
                    <a:pt x="131" y="1440"/>
                    <a:pt x="310" y="1440"/>
                  </a:cubicBezTo>
                  <a:lnTo>
                    <a:pt x="48" y="3584"/>
                  </a:lnTo>
                  <a:cubicBezTo>
                    <a:pt x="13" y="3863"/>
                    <a:pt x="132" y="4034"/>
                    <a:pt x="321" y="4034"/>
                  </a:cubicBezTo>
                  <a:cubicBezTo>
                    <a:pt x="389" y="4034"/>
                    <a:pt x="466" y="4012"/>
                    <a:pt x="548" y="3965"/>
                  </a:cubicBezTo>
                  <a:cubicBezTo>
                    <a:pt x="869" y="3786"/>
                    <a:pt x="1108" y="3322"/>
                    <a:pt x="1060" y="3000"/>
                  </a:cubicBezTo>
                  <a:lnTo>
                    <a:pt x="798" y="1155"/>
                  </a:lnTo>
                  <a:cubicBezTo>
                    <a:pt x="1012" y="905"/>
                    <a:pt x="1155" y="536"/>
                    <a:pt x="1096" y="262"/>
                  </a:cubicBezTo>
                  <a:cubicBezTo>
                    <a:pt x="1059" y="95"/>
                    <a:pt x="949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5;p43"/>
            <p:cNvSpPr/>
            <p:nvPr/>
          </p:nvSpPr>
          <p:spPr>
            <a:xfrm>
              <a:off x="4814197" y="1731046"/>
              <a:ext cx="16411" cy="82694"/>
            </a:xfrm>
            <a:custGeom>
              <a:avLst/>
              <a:gdLst/>
              <a:ahLst/>
              <a:cxnLst/>
              <a:rect l="l" t="t" r="r" b="b"/>
              <a:pathLst>
                <a:path w="513" h="2585" extrusionOk="0">
                  <a:moveTo>
                    <a:pt x="0" y="1"/>
                  </a:moveTo>
                  <a:lnTo>
                    <a:pt x="28" y="17"/>
                  </a:lnTo>
                  <a:lnTo>
                    <a:pt x="28" y="17"/>
                  </a:lnTo>
                  <a:cubicBezTo>
                    <a:pt x="19" y="10"/>
                    <a:pt x="10" y="5"/>
                    <a:pt x="0" y="1"/>
                  </a:cubicBezTo>
                  <a:close/>
                  <a:moveTo>
                    <a:pt x="28" y="17"/>
                  </a:moveTo>
                  <a:cubicBezTo>
                    <a:pt x="71" y="49"/>
                    <a:pt x="95" y="114"/>
                    <a:pt x="95" y="203"/>
                  </a:cubicBezTo>
                  <a:lnTo>
                    <a:pt x="107" y="2334"/>
                  </a:lnTo>
                  <a:lnTo>
                    <a:pt x="512" y="2584"/>
                  </a:lnTo>
                  <a:lnTo>
                    <a:pt x="512" y="441"/>
                  </a:lnTo>
                  <a:cubicBezTo>
                    <a:pt x="512" y="346"/>
                    <a:pt x="476" y="274"/>
                    <a:pt x="417" y="239"/>
                  </a:cubicBezTo>
                  <a:lnTo>
                    <a:pt x="28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16;p43"/>
            <p:cNvSpPr/>
            <p:nvPr/>
          </p:nvSpPr>
          <p:spPr>
            <a:xfrm>
              <a:off x="4730384" y="1707757"/>
              <a:ext cx="109726" cy="155855"/>
            </a:xfrm>
            <a:custGeom>
              <a:avLst/>
              <a:gdLst/>
              <a:ahLst/>
              <a:cxnLst/>
              <a:rect l="l" t="t" r="r" b="b"/>
              <a:pathLst>
                <a:path w="3430" h="4872" extrusionOk="0">
                  <a:moveTo>
                    <a:pt x="2782" y="0"/>
                  </a:moveTo>
                  <a:cubicBezTo>
                    <a:pt x="2664" y="0"/>
                    <a:pt x="2531" y="39"/>
                    <a:pt x="2394" y="121"/>
                  </a:cubicBezTo>
                  <a:lnTo>
                    <a:pt x="858" y="1002"/>
                  </a:lnTo>
                  <a:cubicBezTo>
                    <a:pt x="382" y="1276"/>
                    <a:pt x="1" y="1955"/>
                    <a:pt x="1" y="2503"/>
                  </a:cubicBezTo>
                  <a:lnTo>
                    <a:pt x="1" y="4634"/>
                  </a:lnTo>
                  <a:lnTo>
                    <a:pt x="417" y="4872"/>
                  </a:lnTo>
                  <a:lnTo>
                    <a:pt x="417" y="2741"/>
                  </a:lnTo>
                  <a:cubicBezTo>
                    <a:pt x="417" y="2193"/>
                    <a:pt x="798" y="1526"/>
                    <a:pt x="1275" y="1252"/>
                  </a:cubicBezTo>
                  <a:lnTo>
                    <a:pt x="2811" y="360"/>
                  </a:lnTo>
                  <a:cubicBezTo>
                    <a:pt x="2950" y="283"/>
                    <a:pt x="3081" y="247"/>
                    <a:pt x="3199" y="247"/>
                  </a:cubicBezTo>
                  <a:cubicBezTo>
                    <a:pt x="3283" y="247"/>
                    <a:pt x="3360" y="265"/>
                    <a:pt x="3430" y="300"/>
                  </a:cubicBezTo>
                  <a:lnTo>
                    <a:pt x="3013" y="62"/>
                  </a:lnTo>
                  <a:cubicBezTo>
                    <a:pt x="2947" y="21"/>
                    <a:pt x="2869" y="0"/>
                    <a:pt x="27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7;p43"/>
            <p:cNvSpPr/>
            <p:nvPr/>
          </p:nvSpPr>
          <p:spPr>
            <a:xfrm>
              <a:off x="4743724" y="1715531"/>
              <a:ext cx="104383" cy="148082"/>
            </a:xfrm>
            <a:custGeom>
              <a:avLst/>
              <a:gdLst/>
              <a:ahLst/>
              <a:cxnLst/>
              <a:rect l="l" t="t" r="r" b="b"/>
              <a:pathLst>
                <a:path w="3263" h="4629" extrusionOk="0">
                  <a:moveTo>
                    <a:pt x="2778" y="0"/>
                  </a:moveTo>
                  <a:cubicBezTo>
                    <a:pt x="2662" y="0"/>
                    <a:pt x="2531" y="37"/>
                    <a:pt x="2394" y="117"/>
                  </a:cubicBezTo>
                  <a:lnTo>
                    <a:pt x="858" y="1009"/>
                  </a:lnTo>
                  <a:cubicBezTo>
                    <a:pt x="381" y="1283"/>
                    <a:pt x="0" y="1950"/>
                    <a:pt x="0" y="2498"/>
                  </a:cubicBezTo>
                  <a:lnTo>
                    <a:pt x="0" y="4629"/>
                  </a:lnTo>
                  <a:lnTo>
                    <a:pt x="548" y="4319"/>
                  </a:lnTo>
                  <a:lnTo>
                    <a:pt x="548" y="2176"/>
                  </a:lnTo>
                  <a:cubicBezTo>
                    <a:pt x="548" y="1974"/>
                    <a:pt x="691" y="1736"/>
                    <a:pt x="858" y="1629"/>
                  </a:cubicBezTo>
                  <a:lnTo>
                    <a:pt x="2394" y="748"/>
                  </a:lnTo>
                  <a:cubicBezTo>
                    <a:pt x="2447" y="716"/>
                    <a:pt x="2497" y="701"/>
                    <a:pt x="2541" y="701"/>
                  </a:cubicBezTo>
                  <a:cubicBezTo>
                    <a:pt x="2645" y="701"/>
                    <a:pt x="2715" y="784"/>
                    <a:pt x="2715" y="926"/>
                  </a:cubicBezTo>
                  <a:lnTo>
                    <a:pt x="2727" y="3069"/>
                  </a:lnTo>
                  <a:lnTo>
                    <a:pt x="3263" y="2748"/>
                  </a:lnTo>
                  <a:lnTo>
                    <a:pt x="3263" y="617"/>
                  </a:lnTo>
                  <a:cubicBezTo>
                    <a:pt x="3263" y="227"/>
                    <a:pt x="3064" y="0"/>
                    <a:pt x="277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728;p38"/>
          <p:cNvGrpSpPr/>
          <p:nvPr/>
        </p:nvGrpSpPr>
        <p:grpSpPr>
          <a:xfrm>
            <a:off x="6949613" y="1824657"/>
            <a:ext cx="585253" cy="1258666"/>
            <a:chOff x="830207" y="3488333"/>
            <a:chExt cx="518814" cy="1115779"/>
          </a:xfrm>
        </p:grpSpPr>
        <p:sp>
          <p:nvSpPr>
            <p:cNvPr id="61" name="Google Shape;729;p38"/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30;p38"/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31;p38"/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32;p38"/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33;p38"/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34;p38"/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35;p38"/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36;p38"/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7;p38"/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38;p38"/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9;p38"/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40;p38"/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41;p38"/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2;p38"/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43;p38"/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44;p38"/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5;p38"/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46;p38"/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47;p38"/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여행 상품 상세 조회 및 결제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5"/>
          <p:cNvSpPr txBox="1">
            <a:spLocks noGrp="1"/>
          </p:cNvSpPr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커뮤니티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52" name="Google Shape;1452;p45"/>
          <p:cNvSpPr txBox="1">
            <a:spLocks noGrp="1"/>
          </p:cNvSpPr>
          <p:nvPr>
            <p:ph type="body" idx="1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화면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작성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53" name="Google Shape;1453;p45"/>
          <p:cNvSpPr/>
          <p:nvPr/>
        </p:nvSpPr>
        <p:spPr>
          <a:xfrm>
            <a:off x="5587425" y="207875"/>
            <a:ext cx="4727700" cy="47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45"/>
          <p:cNvGrpSpPr/>
          <p:nvPr/>
        </p:nvGrpSpPr>
        <p:grpSpPr>
          <a:xfrm>
            <a:off x="7223166" y="1824898"/>
            <a:ext cx="792019" cy="643626"/>
            <a:chOff x="2395620" y="664415"/>
            <a:chExt cx="387750" cy="315101"/>
          </a:xfrm>
        </p:grpSpPr>
        <p:sp>
          <p:nvSpPr>
            <p:cNvPr id="1455" name="Google Shape;1455;p4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45"/>
          <p:cNvGrpSpPr/>
          <p:nvPr/>
        </p:nvGrpSpPr>
        <p:grpSpPr>
          <a:xfrm>
            <a:off x="7497015" y="1986293"/>
            <a:ext cx="339259" cy="480857"/>
            <a:chOff x="2529689" y="743430"/>
            <a:chExt cx="166092" cy="235414"/>
          </a:xfrm>
        </p:grpSpPr>
        <p:sp>
          <p:nvSpPr>
            <p:cNvPr id="1458" name="Google Shape;1458;p4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5"/>
          <p:cNvGrpSpPr/>
          <p:nvPr/>
        </p:nvGrpSpPr>
        <p:grpSpPr>
          <a:xfrm>
            <a:off x="8015177" y="3305292"/>
            <a:ext cx="792034" cy="468423"/>
            <a:chOff x="942970" y="2297423"/>
            <a:chExt cx="529434" cy="313117"/>
          </a:xfrm>
        </p:grpSpPr>
        <p:sp>
          <p:nvSpPr>
            <p:cNvPr id="1462" name="Google Shape;1462;p45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5"/>
          <p:cNvGrpSpPr/>
          <p:nvPr/>
        </p:nvGrpSpPr>
        <p:grpSpPr>
          <a:xfrm>
            <a:off x="8648175" y="3227430"/>
            <a:ext cx="276422" cy="154722"/>
            <a:chOff x="1366097" y="2245375"/>
            <a:chExt cx="184774" cy="103424"/>
          </a:xfrm>
        </p:grpSpPr>
        <p:sp>
          <p:nvSpPr>
            <p:cNvPr id="1532" name="Google Shape;1532;p45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7627683" y="2108688"/>
            <a:ext cx="1049648" cy="1385257"/>
            <a:chOff x="683950" y="1497553"/>
            <a:chExt cx="701636" cy="925974"/>
          </a:xfrm>
        </p:grpSpPr>
        <p:sp>
          <p:nvSpPr>
            <p:cNvPr id="1536" name="Google Shape;1536;p45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5"/>
          <p:cNvGrpSpPr/>
          <p:nvPr/>
        </p:nvGrpSpPr>
        <p:grpSpPr>
          <a:xfrm>
            <a:off x="6595758" y="2529847"/>
            <a:ext cx="883779" cy="1036229"/>
            <a:chOff x="2288199" y="1549761"/>
            <a:chExt cx="478442" cy="560973"/>
          </a:xfrm>
        </p:grpSpPr>
        <p:sp>
          <p:nvSpPr>
            <p:cNvPr id="1555" name="Google Shape;1555;p45"/>
            <p:cNvSpPr/>
            <p:nvPr/>
          </p:nvSpPr>
          <p:spPr>
            <a:xfrm>
              <a:off x="2327834" y="1635077"/>
              <a:ext cx="22873" cy="288358"/>
            </a:xfrm>
            <a:custGeom>
              <a:avLst/>
              <a:gdLst/>
              <a:ahLst/>
              <a:cxnLst/>
              <a:rect l="l" t="t" r="r" b="b"/>
              <a:pathLst>
                <a:path w="715" h="9014" extrusionOk="0">
                  <a:moveTo>
                    <a:pt x="696" y="156"/>
                  </a:moveTo>
                  <a:lnTo>
                    <a:pt x="715" y="167"/>
                  </a:lnTo>
                  <a:cubicBezTo>
                    <a:pt x="707" y="160"/>
                    <a:pt x="700" y="157"/>
                    <a:pt x="696" y="156"/>
                  </a:cubicBezTo>
                  <a:close/>
                  <a:moveTo>
                    <a:pt x="369" y="0"/>
                  </a:moveTo>
                  <a:cubicBezTo>
                    <a:pt x="369" y="0"/>
                    <a:pt x="369" y="12"/>
                    <a:pt x="369" y="12"/>
                  </a:cubicBezTo>
                  <a:lnTo>
                    <a:pt x="357" y="12"/>
                  </a:lnTo>
                  <a:cubicBezTo>
                    <a:pt x="345" y="12"/>
                    <a:pt x="334" y="24"/>
                    <a:pt x="334" y="24"/>
                  </a:cubicBezTo>
                  <a:cubicBezTo>
                    <a:pt x="322" y="36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cubicBezTo>
                    <a:pt x="250" y="84"/>
                    <a:pt x="250" y="84"/>
                    <a:pt x="250" y="95"/>
                  </a:cubicBezTo>
                  <a:cubicBezTo>
                    <a:pt x="250" y="95"/>
                    <a:pt x="238" y="95"/>
                    <a:pt x="238" y="107"/>
                  </a:cubicBezTo>
                  <a:lnTo>
                    <a:pt x="226" y="119"/>
                  </a:lnTo>
                  <a:cubicBezTo>
                    <a:pt x="226" y="131"/>
                    <a:pt x="214" y="131"/>
                    <a:pt x="214" y="131"/>
                  </a:cubicBezTo>
                  <a:cubicBezTo>
                    <a:pt x="214" y="143"/>
                    <a:pt x="214" y="143"/>
                    <a:pt x="203" y="155"/>
                  </a:cubicBezTo>
                  <a:cubicBezTo>
                    <a:pt x="203" y="155"/>
                    <a:pt x="203" y="167"/>
                    <a:pt x="203" y="167"/>
                  </a:cubicBezTo>
                  <a:cubicBezTo>
                    <a:pt x="203" y="167"/>
                    <a:pt x="191" y="179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79" y="203"/>
                    <a:pt x="179" y="203"/>
                    <a:pt x="179" y="215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67" y="226"/>
                    <a:pt x="167" y="226"/>
                    <a:pt x="167" y="238"/>
                  </a:cubicBezTo>
                  <a:cubicBezTo>
                    <a:pt x="167" y="250"/>
                    <a:pt x="167" y="262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74"/>
                    <a:pt x="167" y="274"/>
                    <a:pt x="167" y="286"/>
                  </a:cubicBezTo>
                  <a:lnTo>
                    <a:pt x="155" y="286"/>
                  </a:lnTo>
                  <a:cubicBezTo>
                    <a:pt x="155" y="298"/>
                    <a:pt x="155" y="310"/>
                    <a:pt x="155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35"/>
                    <a:pt x="83" y="8858"/>
                  </a:cubicBezTo>
                  <a:lnTo>
                    <a:pt x="345" y="9013"/>
                  </a:lnTo>
                  <a:cubicBezTo>
                    <a:pt x="298" y="8978"/>
                    <a:pt x="274" y="8930"/>
                    <a:pt x="274" y="8847"/>
                  </a:cubicBezTo>
                  <a:lnTo>
                    <a:pt x="262" y="4167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65"/>
                    <a:pt x="417" y="453"/>
                    <a:pt x="417" y="429"/>
                  </a:cubicBezTo>
                  <a:cubicBezTo>
                    <a:pt x="417" y="417"/>
                    <a:pt x="417" y="405"/>
                    <a:pt x="429" y="393"/>
                  </a:cubicBezTo>
                  <a:cubicBezTo>
                    <a:pt x="429" y="393"/>
                    <a:pt x="429" y="381"/>
                    <a:pt x="429" y="381"/>
                  </a:cubicBezTo>
                  <a:cubicBezTo>
                    <a:pt x="429" y="369"/>
                    <a:pt x="441" y="357"/>
                    <a:pt x="441" y="346"/>
                  </a:cubicBezTo>
                  <a:cubicBezTo>
                    <a:pt x="453" y="334"/>
                    <a:pt x="453" y="322"/>
                    <a:pt x="464" y="310"/>
                  </a:cubicBezTo>
                  <a:cubicBezTo>
                    <a:pt x="476" y="286"/>
                    <a:pt x="476" y="274"/>
                    <a:pt x="488" y="262"/>
                  </a:cubicBezTo>
                  <a:cubicBezTo>
                    <a:pt x="500" y="250"/>
                    <a:pt x="512" y="238"/>
                    <a:pt x="512" y="238"/>
                  </a:cubicBezTo>
                  <a:lnTo>
                    <a:pt x="524" y="226"/>
                  </a:lnTo>
                  <a:cubicBezTo>
                    <a:pt x="524" y="226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60" y="191"/>
                    <a:pt x="572" y="179"/>
                    <a:pt x="584" y="179"/>
                  </a:cubicBezTo>
                  <a:cubicBezTo>
                    <a:pt x="595" y="167"/>
                    <a:pt x="607" y="167"/>
                    <a:pt x="619" y="167"/>
                  </a:cubicBezTo>
                  <a:cubicBezTo>
                    <a:pt x="619" y="167"/>
                    <a:pt x="619" y="155"/>
                    <a:pt x="619" y="155"/>
                  </a:cubicBezTo>
                  <a:lnTo>
                    <a:pt x="691" y="155"/>
                  </a:lnTo>
                  <a:cubicBezTo>
                    <a:pt x="691" y="155"/>
                    <a:pt x="693" y="155"/>
                    <a:pt x="696" y="156"/>
                  </a:cubicBezTo>
                  <a:lnTo>
                    <a:pt x="696" y="156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12"/>
                    <a:pt x="42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2335831" y="1639939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3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8" y="74"/>
                    <a:pt x="167" y="217"/>
                    <a:pt x="167" y="324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12" y="8695"/>
                  </a:lnTo>
                  <a:cubicBezTo>
                    <a:pt x="12" y="8805"/>
                    <a:pt x="72" y="8873"/>
                    <a:pt x="159" y="8873"/>
                  </a:cubicBezTo>
                  <a:cubicBezTo>
                    <a:pt x="194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5" y="8647"/>
                    <a:pt x="703" y="8456"/>
                    <a:pt x="703" y="8302"/>
                  </a:cubicBezTo>
                  <a:lnTo>
                    <a:pt x="691" y="3611"/>
                  </a:lnTo>
                  <a:lnTo>
                    <a:pt x="512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2480936" y="1549761"/>
              <a:ext cx="22873" cy="287974"/>
            </a:xfrm>
            <a:custGeom>
              <a:avLst/>
              <a:gdLst/>
              <a:ahLst/>
              <a:cxnLst/>
              <a:rect l="l" t="t" r="r" b="b"/>
              <a:pathLst>
                <a:path w="715" h="9002" extrusionOk="0">
                  <a:moveTo>
                    <a:pt x="695" y="155"/>
                  </a:moveTo>
                  <a:lnTo>
                    <a:pt x="715" y="167"/>
                  </a:lnTo>
                  <a:cubicBezTo>
                    <a:pt x="704" y="156"/>
                    <a:pt x="703" y="155"/>
                    <a:pt x="695" y="155"/>
                  </a:cubicBezTo>
                  <a:close/>
                  <a:moveTo>
                    <a:pt x="370" y="0"/>
                  </a:moveTo>
                  <a:cubicBezTo>
                    <a:pt x="370" y="0"/>
                    <a:pt x="370" y="0"/>
                    <a:pt x="370" y="12"/>
                  </a:cubicBezTo>
                  <a:lnTo>
                    <a:pt x="358" y="12"/>
                  </a:lnTo>
                  <a:cubicBezTo>
                    <a:pt x="346" y="12"/>
                    <a:pt x="334" y="24"/>
                    <a:pt x="334" y="24"/>
                  </a:cubicBezTo>
                  <a:cubicBezTo>
                    <a:pt x="322" y="24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lnTo>
                    <a:pt x="250" y="84"/>
                  </a:lnTo>
                  <a:cubicBezTo>
                    <a:pt x="250" y="95"/>
                    <a:pt x="250" y="95"/>
                    <a:pt x="239" y="107"/>
                  </a:cubicBezTo>
                  <a:lnTo>
                    <a:pt x="239" y="119"/>
                  </a:lnTo>
                  <a:lnTo>
                    <a:pt x="227" y="119"/>
                  </a:lnTo>
                  <a:cubicBezTo>
                    <a:pt x="227" y="119"/>
                    <a:pt x="227" y="131"/>
                    <a:pt x="215" y="131"/>
                  </a:cubicBezTo>
                  <a:cubicBezTo>
                    <a:pt x="215" y="143"/>
                    <a:pt x="215" y="143"/>
                    <a:pt x="215" y="155"/>
                  </a:cubicBezTo>
                  <a:cubicBezTo>
                    <a:pt x="203" y="155"/>
                    <a:pt x="203" y="155"/>
                    <a:pt x="203" y="167"/>
                  </a:cubicBezTo>
                  <a:cubicBezTo>
                    <a:pt x="203" y="167"/>
                    <a:pt x="203" y="179"/>
                    <a:pt x="191" y="179"/>
                  </a:cubicBezTo>
                  <a:cubicBezTo>
                    <a:pt x="191" y="179"/>
                    <a:pt x="191" y="191"/>
                    <a:pt x="191" y="191"/>
                  </a:cubicBezTo>
                  <a:cubicBezTo>
                    <a:pt x="191" y="203"/>
                    <a:pt x="191" y="203"/>
                    <a:pt x="179" y="203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79" y="226"/>
                    <a:pt x="179" y="226"/>
                    <a:pt x="179" y="238"/>
                  </a:cubicBezTo>
                  <a:lnTo>
                    <a:pt x="167" y="238"/>
                  </a:lnTo>
                  <a:cubicBezTo>
                    <a:pt x="167" y="250"/>
                    <a:pt x="167" y="250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7" y="298"/>
                    <a:pt x="167" y="310"/>
                    <a:pt x="167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23"/>
                    <a:pt x="84" y="8858"/>
                  </a:cubicBezTo>
                  <a:lnTo>
                    <a:pt x="338" y="8997"/>
                  </a:lnTo>
                  <a:lnTo>
                    <a:pt x="338" y="8997"/>
                  </a:lnTo>
                  <a:cubicBezTo>
                    <a:pt x="295" y="8972"/>
                    <a:pt x="274" y="8925"/>
                    <a:pt x="274" y="8847"/>
                  </a:cubicBezTo>
                  <a:lnTo>
                    <a:pt x="262" y="4156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53"/>
                    <a:pt x="429" y="441"/>
                    <a:pt x="429" y="429"/>
                  </a:cubicBezTo>
                  <a:lnTo>
                    <a:pt x="417" y="429"/>
                  </a:lnTo>
                  <a:cubicBezTo>
                    <a:pt x="417" y="417"/>
                    <a:pt x="429" y="405"/>
                    <a:pt x="429" y="393"/>
                  </a:cubicBezTo>
                  <a:cubicBezTo>
                    <a:pt x="429" y="381"/>
                    <a:pt x="429" y="381"/>
                    <a:pt x="429" y="381"/>
                  </a:cubicBezTo>
                  <a:cubicBezTo>
                    <a:pt x="441" y="369"/>
                    <a:pt x="441" y="357"/>
                    <a:pt x="441" y="346"/>
                  </a:cubicBezTo>
                  <a:cubicBezTo>
                    <a:pt x="453" y="334"/>
                    <a:pt x="465" y="322"/>
                    <a:pt x="465" y="310"/>
                  </a:cubicBezTo>
                  <a:lnTo>
                    <a:pt x="465" y="298"/>
                  </a:lnTo>
                  <a:cubicBezTo>
                    <a:pt x="477" y="286"/>
                    <a:pt x="477" y="274"/>
                    <a:pt x="489" y="262"/>
                  </a:cubicBezTo>
                  <a:cubicBezTo>
                    <a:pt x="501" y="250"/>
                    <a:pt x="512" y="238"/>
                    <a:pt x="524" y="238"/>
                  </a:cubicBezTo>
                  <a:lnTo>
                    <a:pt x="524" y="226"/>
                  </a:lnTo>
                  <a:cubicBezTo>
                    <a:pt x="536" y="215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72" y="191"/>
                    <a:pt x="584" y="179"/>
                    <a:pt x="596" y="179"/>
                  </a:cubicBezTo>
                  <a:cubicBezTo>
                    <a:pt x="596" y="167"/>
                    <a:pt x="608" y="167"/>
                    <a:pt x="620" y="155"/>
                  </a:cubicBezTo>
                  <a:lnTo>
                    <a:pt x="691" y="155"/>
                  </a:lnTo>
                  <a:cubicBezTo>
                    <a:pt x="692" y="155"/>
                    <a:pt x="694" y="155"/>
                    <a:pt x="695" y="155"/>
                  </a:cubicBezTo>
                  <a:lnTo>
                    <a:pt x="695" y="155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0"/>
                    <a:pt x="441" y="0"/>
                    <a:pt x="429" y="0"/>
                  </a:cubicBezTo>
                  <a:close/>
                  <a:moveTo>
                    <a:pt x="338" y="8997"/>
                  </a:moveTo>
                  <a:lnTo>
                    <a:pt x="338" y="8997"/>
                  </a:lnTo>
                  <a:cubicBezTo>
                    <a:pt x="340" y="8998"/>
                    <a:pt x="343" y="9000"/>
                    <a:pt x="346" y="9001"/>
                  </a:cubicBezTo>
                  <a:lnTo>
                    <a:pt x="338" y="8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488934" y="1554623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4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9" y="74"/>
                    <a:pt x="167" y="205"/>
                    <a:pt x="167" y="313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24" y="8695"/>
                  </a:lnTo>
                  <a:cubicBezTo>
                    <a:pt x="24" y="8805"/>
                    <a:pt x="79" y="8873"/>
                    <a:pt x="161" y="8873"/>
                  </a:cubicBezTo>
                  <a:cubicBezTo>
                    <a:pt x="195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6" y="8647"/>
                    <a:pt x="703" y="8456"/>
                    <a:pt x="703" y="8290"/>
                  </a:cubicBezTo>
                  <a:lnTo>
                    <a:pt x="691" y="3611"/>
                  </a:lnTo>
                  <a:lnTo>
                    <a:pt x="524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2290118" y="1876151"/>
              <a:ext cx="474220" cy="234583"/>
            </a:xfrm>
            <a:custGeom>
              <a:avLst/>
              <a:gdLst/>
              <a:ahLst/>
              <a:cxnLst/>
              <a:rect l="l" t="t" r="r" b="b"/>
              <a:pathLst>
                <a:path w="14824" h="7333" extrusionOk="0">
                  <a:moveTo>
                    <a:pt x="14824" y="1"/>
                  </a:moveTo>
                  <a:cubicBezTo>
                    <a:pt x="14824" y="108"/>
                    <a:pt x="14764" y="203"/>
                    <a:pt x="14633" y="275"/>
                  </a:cubicBezTo>
                  <a:lnTo>
                    <a:pt x="6620" y="4930"/>
                  </a:lnTo>
                  <a:cubicBezTo>
                    <a:pt x="6489" y="5007"/>
                    <a:pt x="6317" y="5046"/>
                    <a:pt x="6143" y="5046"/>
                  </a:cubicBezTo>
                  <a:cubicBezTo>
                    <a:pt x="5968" y="5046"/>
                    <a:pt x="5793" y="5007"/>
                    <a:pt x="5656" y="4930"/>
                  </a:cubicBezTo>
                  <a:lnTo>
                    <a:pt x="203" y="1799"/>
                  </a:lnTo>
                  <a:cubicBezTo>
                    <a:pt x="72" y="1727"/>
                    <a:pt x="0" y="1620"/>
                    <a:pt x="0" y="1525"/>
                  </a:cubicBezTo>
                  <a:lnTo>
                    <a:pt x="0" y="3811"/>
                  </a:lnTo>
                  <a:cubicBezTo>
                    <a:pt x="0" y="3906"/>
                    <a:pt x="72" y="4013"/>
                    <a:pt x="203" y="4085"/>
                  </a:cubicBezTo>
                  <a:lnTo>
                    <a:pt x="5656" y="7216"/>
                  </a:lnTo>
                  <a:cubicBezTo>
                    <a:pt x="5787" y="7293"/>
                    <a:pt x="5959" y="7332"/>
                    <a:pt x="6134" y="7332"/>
                  </a:cubicBezTo>
                  <a:cubicBezTo>
                    <a:pt x="6308" y="7332"/>
                    <a:pt x="6483" y="7293"/>
                    <a:pt x="6620" y="7216"/>
                  </a:cubicBezTo>
                  <a:lnTo>
                    <a:pt x="14621" y="2573"/>
                  </a:lnTo>
                  <a:cubicBezTo>
                    <a:pt x="14752" y="2489"/>
                    <a:pt x="14824" y="2394"/>
                    <a:pt x="14824" y="2287"/>
                  </a:cubicBezTo>
                  <a:lnTo>
                    <a:pt x="1482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2288199" y="1763515"/>
              <a:ext cx="478442" cy="274090"/>
            </a:xfrm>
            <a:custGeom>
              <a:avLst/>
              <a:gdLst/>
              <a:ahLst/>
              <a:cxnLst/>
              <a:rect l="l" t="t" r="r" b="b"/>
              <a:pathLst>
                <a:path w="14956" h="8568" extrusionOk="0">
                  <a:moveTo>
                    <a:pt x="8752" y="1"/>
                  </a:moveTo>
                  <a:cubicBezTo>
                    <a:pt x="8579" y="1"/>
                    <a:pt x="8407" y="39"/>
                    <a:pt x="8276" y="117"/>
                  </a:cubicBezTo>
                  <a:lnTo>
                    <a:pt x="263" y="4760"/>
                  </a:lnTo>
                  <a:cubicBezTo>
                    <a:pt x="1" y="4915"/>
                    <a:pt x="1" y="5165"/>
                    <a:pt x="263" y="5320"/>
                  </a:cubicBezTo>
                  <a:lnTo>
                    <a:pt x="5716" y="8451"/>
                  </a:lnTo>
                  <a:cubicBezTo>
                    <a:pt x="5853" y="8528"/>
                    <a:pt x="6028" y="8567"/>
                    <a:pt x="6203" y="8567"/>
                  </a:cubicBezTo>
                  <a:cubicBezTo>
                    <a:pt x="6377" y="8567"/>
                    <a:pt x="6549" y="8528"/>
                    <a:pt x="6680" y="8451"/>
                  </a:cubicBezTo>
                  <a:lnTo>
                    <a:pt x="14693" y="3796"/>
                  </a:lnTo>
                  <a:cubicBezTo>
                    <a:pt x="14955" y="3641"/>
                    <a:pt x="14955" y="3391"/>
                    <a:pt x="14681" y="3248"/>
                  </a:cubicBezTo>
                  <a:lnTo>
                    <a:pt x="9228" y="117"/>
                  </a:lnTo>
                  <a:cubicBezTo>
                    <a:pt x="9097" y="39"/>
                    <a:pt x="8925" y="1"/>
                    <a:pt x="87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2508352" y="1818985"/>
              <a:ext cx="125721" cy="71722"/>
            </a:xfrm>
            <a:custGeom>
              <a:avLst/>
              <a:gdLst/>
              <a:ahLst/>
              <a:cxnLst/>
              <a:rect l="l" t="t" r="r" b="b"/>
              <a:pathLst>
                <a:path w="3930" h="2242" extrusionOk="0">
                  <a:moveTo>
                    <a:pt x="3731" y="0"/>
                  </a:moveTo>
                  <a:cubicBezTo>
                    <a:pt x="3676" y="0"/>
                    <a:pt x="3617" y="12"/>
                    <a:pt x="3573" y="38"/>
                  </a:cubicBezTo>
                  <a:lnTo>
                    <a:pt x="96" y="2050"/>
                  </a:lnTo>
                  <a:cubicBezTo>
                    <a:pt x="13" y="2097"/>
                    <a:pt x="1" y="2169"/>
                    <a:pt x="72" y="2216"/>
                  </a:cubicBezTo>
                  <a:cubicBezTo>
                    <a:pt x="105" y="2233"/>
                    <a:pt x="151" y="2242"/>
                    <a:pt x="199" y="2242"/>
                  </a:cubicBezTo>
                  <a:cubicBezTo>
                    <a:pt x="255" y="2242"/>
                    <a:pt x="313" y="2230"/>
                    <a:pt x="358" y="2205"/>
                  </a:cubicBezTo>
                  <a:lnTo>
                    <a:pt x="3835" y="192"/>
                  </a:lnTo>
                  <a:cubicBezTo>
                    <a:pt x="3918" y="145"/>
                    <a:pt x="3930" y="73"/>
                    <a:pt x="3858" y="26"/>
                  </a:cubicBezTo>
                  <a:cubicBezTo>
                    <a:pt x="3825" y="9"/>
                    <a:pt x="3779" y="0"/>
                    <a:pt x="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2491589" y="1809293"/>
              <a:ext cx="125721" cy="71818"/>
            </a:xfrm>
            <a:custGeom>
              <a:avLst/>
              <a:gdLst/>
              <a:ahLst/>
              <a:cxnLst/>
              <a:rect l="l" t="t" r="r" b="b"/>
              <a:pathLst>
                <a:path w="3930" h="2245" extrusionOk="0">
                  <a:moveTo>
                    <a:pt x="3739" y="1"/>
                  </a:moveTo>
                  <a:cubicBezTo>
                    <a:pt x="3681" y="1"/>
                    <a:pt x="3619" y="16"/>
                    <a:pt x="3573" y="43"/>
                  </a:cubicBezTo>
                  <a:lnTo>
                    <a:pt x="96" y="2055"/>
                  </a:lnTo>
                  <a:cubicBezTo>
                    <a:pt x="13" y="2103"/>
                    <a:pt x="1" y="2174"/>
                    <a:pt x="72" y="2210"/>
                  </a:cubicBezTo>
                  <a:cubicBezTo>
                    <a:pt x="106" y="2232"/>
                    <a:pt x="153" y="2244"/>
                    <a:pt x="202" y="2244"/>
                  </a:cubicBezTo>
                  <a:cubicBezTo>
                    <a:pt x="257" y="2244"/>
                    <a:pt x="314" y="2229"/>
                    <a:pt x="358" y="2198"/>
                  </a:cubicBezTo>
                  <a:lnTo>
                    <a:pt x="3835" y="198"/>
                  </a:lnTo>
                  <a:cubicBezTo>
                    <a:pt x="3918" y="150"/>
                    <a:pt x="3930" y="67"/>
                    <a:pt x="3858" y="31"/>
                  </a:cubicBezTo>
                  <a:cubicBezTo>
                    <a:pt x="3827" y="10"/>
                    <a:pt x="3784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2474826" y="1799792"/>
              <a:ext cx="125721" cy="71658"/>
            </a:xfrm>
            <a:custGeom>
              <a:avLst/>
              <a:gdLst/>
              <a:ahLst/>
              <a:cxnLst/>
              <a:rect l="l" t="t" r="r" b="b"/>
              <a:pathLst>
                <a:path w="3930" h="2240" extrusionOk="0">
                  <a:moveTo>
                    <a:pt x="3739" y="0"/>
                  </a:moveTo>
                  <a:cubicBezTo>
                    <a:pt x="3681" y="0"/>
                    <a:pt x="3620" y="16"/>
                    <a:pt x="3573" y="42"/>
                  </a:cubicBezTo>
                  <a:lnTo>
                    <a:pt x="96" y="2043"/>
                  </a:lnTo>
                  <a:cubicBezTo>
                    <a:pt x="13" y="2090"/>
                    <a:pt x="1" y="2174"/>
                    <a:pt x="72" y="2209"/>
                  </a:cubicBezTo>
                  <a:cubicBezTo>
                    <a:pt x="104" y="2230"/>
                    <a:pt x="146" y="2240"/>
                    <a:pt x="192" y="2240"/>
                  </a:cubicBezTo>
                  <a:cubicBezTo>
                    <a:pt x="250" y="2240"/>
                    <a:pt x="311" y="2224"/>
                    <a:pt x="358" y="2197"/>
                  </a:cubicBezTo>
                  <a:lnTo>
                    <a:pt x="3835" y="185"/>
                  </a:lnTo>
                  <a:cubicBezTo>
                    <a:pt x="3930" y="138"/>
                    <a:pt x="3930" y="66"/>
                    <a:pt x="3859" y="30"/>
                  </a:cubicBezTo>
                  <a:cubicBezTo>
                    <a:pt x="3827" y="10"/>
                    <a:pt x="3784" y="0"/>
                    <a:pt x="3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2458096" y="1790035"/>
              <a:ext cx="125721" cy="71754"/>
            </a:xfrm>
            <a:custGeom>
              <a:avLst/>
              <a:gdLst/>
              <a:ahLst/>
              <a:cxnLst/>
              <a:rect l="l" t="t" r="r" b="b"/>
              <a:pathLst>
                <a:path w="3930" h="2243" extrusionOk="0">
                  <a:moveTo>
                    <a:pt x="3730" y="0"/>
                  </a:moveTo>
                  <a:cubicBezTo>
                    <a:pt x="3675" y="0"/>
                    <a:pt x="3617" y="12"/>
                    <a:pt x="3572" y="38"/>
                  </a:cubicBezTo>
                  <a:lnTo>
                    <a:pt x="95" y="2050"/>
                  </a:lnTo>
                  <a:cubicBezTo>
                    <a:pt x="12" y="2098"/>
                    <a:pt x="0" y="2169"/>
                    <a:pt x="72" y="2217"/>
                  </a:cubicBezTo>
                  <a:cubicBezTo>
                    <a:pt x="110" y="2233"/>
                    <a:pt x="157" y="2242"/>
                    <a:pt x="203" y="2242"/>
                  </a:cubicBezTo>
                  <a:cubicBezTo>
                    <a:pt x="258" y="2242"/>
                    <a:pt x="313" y="2230"/>
                    <a:pt x="357" y="2205"/>
                  </a:cubicBezTo>
                  <a:lnTo>
                    <a:pt x="3846" y="193"/>
                  </a:lnTo>
                  <a:cubicBezTo>
                    <a:pt x="3929" y="145"/>
                    <a:pt x="3929" y="73"/>
                    <a:pt x="3858" y="26"/>
                  </a:cubicBezTo>
                  <a:cubicBezTo>
                    <a:pt x="3825" y="9"/>
                    <a:pt x="3779" y="0"/>
                    <a:pt x="3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2547955" y="2030597"/>
              <a:ext cx="14523" cy="18426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330" y="0"/>
                  </a:moveTo>
                  <a:cubicBezTo>
                    <a:pt x="300" y="0"/>
                    <a:pt x="265" y="10"/>
                    <a:pt x="227" y="31"/>
                  </a:cubicBezTo>
                  <a:cubicBezTo>
                    <a:pt x="108" y="102"/>
                    <a:pt x="1" y="281"/>
                    <a:pt x="1" y="424"/>
                  </a:cubicBezTo>
                  <a:cubicBezTo>
                    <a:pt x="1" y="522"/>
                    <a:pt x="52" y="575"/>
                    <a:pt x="123" y="575"/>
                  </a:cubicBezTo>
                  <a:cubicBezTo>
                    <a:pt x="155" y="575"/>
                    <a:pt x="190" y="565"/>
                    <a:pt x="227" y="543"/>
                  </a:cubicBezTo>
                  <a:cubicBezTo>
                    <a:pt x="358" y="471"/>
                    <a:pt x="453" y="304"/>
                    <a:pt x="453" y="162"/>
                  </a:cubicBezTo>
                  <a:cubicBezTo>
                    <a:pt x="453" y="60"/>
                    <a:pt x="405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597859" y="2002030"/>
              <a:ext cx="14523" cy="18330"/>
            </a:xfrm>
            <a:custGeom>
              <a:avLst/>
              <a:gdLst/>
              <a:ahLst/>
              <a:cxnLst/>
              <a:rect l="l" t="t" r="r" b="b"/>
              <a:pathLst>
                <a:path w="454" h="573" extrusionOk="0">
                  <a:moveTo>
                    <a:pt x="324" y="0"/>
                  </a:moveTo>
                  <a:cubicBezTo>
                    <a:pt x="294" y="0"/>
                    <a:pt x="261" y="10"/>
                    <a:pt x="227" y="31"/>
                  </a:cubicBezTo>
                  <a:cubicBezTo>
                    <a:pt x="96" y="102"/>
                    <a:pt x="1" y="269"/>
                    <a:pt x="1" y="412"/>
                  </a:cubicBezTo>
                  <a:cubicBezTo>
                    <a:pt x="1" y="513"/>
                    <a:pt x="49" y="573"/>
                    <a:pt x="124" y="573"/>
                  </a:cubicBezTo>
                  <a:cubicBezTo>
                    <a:pt x="154" y="573"/>
                    <a:pt x="189" y="563"/>
                    <a:pt x="227" y="543"/>
                  </a:cubicBezTo>
                  <a:cubicBezTo>
                    <a:pt x="346" y="471"/>
                    <a:pt x="453" y="293"/>
                    <a:pt x="453" y="162"/>
                  </a:cubicBezTo>
                  <a:cubicBezTo>
                    <a:pt x="453" y="60"/>
                    <a:pt x="399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647762" y="1973080"/>
              <a:ext cx="14108" cy="18714"/>
            </a:xfrm>
            <a:custGeom>
              <a:avLst/>
              <a:gdLst/>
              <a:ahLst/>
              <a:cxnLst/>
              <a:rect l="l" t="t" r="r" b="b"/>
              <a:pathLst>
                <a:path w="441" h="585" extrusionOk="0">
                  <a:moveTo>
                    <a:pt x="317" y="0"/>
                  </a:moveTo>
                  <a:cubicBezTo>
                    <a:pt x="287" y="0"/>
                    <a:pt x="252" y="10"/>
                    <a:pt x="215" y="31"/>
                  </a:cubicBezTo>
                  <a:cubicBezTo>
                    <a:pt x="96" y="102"/>
                    <a:pt x="0" y="281"/>
                    <a:pt x="0" y="424"/>
                  </a:cubicBezTo>
                  <a:cubicBezTo>
                    <a:pt x="0" y="525"/>
                    <a:pt x="49" y="585"/>
                    <a:pt x="120" y="585"/>
                  </a:cubicBezTo>
                  <a:cubicBezTo>
                    <a:pt x="148" y="585"/>
                    <a:pt x="180" y="575"/>
                    <a:pt x="215" y="555"/>
                  </a:cubicBezTo>
                  <a:cubicBezTo>
                    <a:pt x="346" y="483"/>
                    <a:pt x="441" y="305"/>
                    <a:pt x="441" y="162"/>
                  </a:cubicBezTo>
                  <a:cubicBezTo>
                    <a:pt x="441" y="60"/>
                    <a:pt x="393" y="0"/>
                    <a:pt x="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97282" y="1944513"/>
              <a:ext cx="14491" cy="18426"/>
            </a:xfrm>
            <a:custGeom>
              <a:avLst/>
              <a:gdLst/>
              <a:ahLst/>
              <a:cxnLst/>
              <a:rect l="l" t="t" r="r" b="b"/>
              <a:pathLst>
                <a:path w="453" h="576" extrusionOk="0">
                  <a:moveTo>
                    <a:pt x="324" y="1"/>
                  </a:moveTo>
                  <a:cubicBezTo>
                    <a:pt x="294" y="1"/>
                    <a:pt x="261" y="10"/>
                    <a:pt x="226" y="31"/>
                  </a:cubicBezTo>
                  <a:cubicBezTo>
                    <a:pt x="107" y="102"/>
                    <a:pt x="0" y="281"/>
                    <a:pt x="0" y="424"/>
                  </a:cubicBezTo>
                  <a:cubicBezTo>
                    <a:pt x="0" y="522"/>
                    <a:pt x="51" y="576"/>
                    <a:pt x="122" y="576"/>
                  </a:cubicBezTo>
                  <a:cubicBezTo>
                    <a:pt x="154" y="576"/>
                    <a:pt x="190" y="565"/>
                    <a:pt x="226" y="543"/>
                  </a:cubicBezTo>
                  <a:cubicBezTo>
                    <a:pt x="357" y="471"/>
                    <a:pt x="453" y="305"/>
                    <a:pt x="453" y="162"/>
                  </a:cubicBezTo>
                  <a:cubicBezTo>
                    <a:pt x="453" y="60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5"/>
          <p:cNvGrpSpPr/>
          <p:nvPr/>
        </p:nvGrpSpPr>
        <p:grpSpPr>
          <a:xfrm flipH="1">
            <a:off x="6258114" y="1387181"/>
            <a:ext cx="936243" cy="959436"/>
            <a:chOff x="3164235" y="1734149"/>
            <a:chExt cx="373675" cy="382917"/>
          </a:xfrm>
        </p:grpSpPr>
        <p:sp>
          <p:nvSpPr>
            <p:cNvPr id="1570" name="Google Shape;1570;p45"/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5"/>
          <p:cNvGrpSpPr/>
          <p:nvPr/>
        </p:nvGrpSpPr>
        <p:grpSpPr>
          <a:xfrm>
            <a:off x="5743750" y="3851888"/>
            <a:ext cx="579625" cy="557161"/>
            <a:chOff x="304275" y="275275"/>
            <a:chExt cx="579625" cy="557161"/>
          </a:xfrm>
        </p:grpSpPr>
        <p:sp>
          <p:nvSpPr>
            <p:cNvPr id="1579" name="Google Shape;1579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5"/>
          <p:cNvGrpSpPr/>
          <p:nvPr/>
        </p:nvGrpSpPr>
        <p:grpSpPr>
          <a:xfrm>
            <a:off x="8015163" y="1085674"/>
            <a:ext cx="355063" cy="343825"/>
            <a:chOff x="528838" y="488611"/>
            <a:chExt cx="355063" cy="343825"/>
          </a:xfrm>
        </p:grpSpPr>
        <p:sp>
          <p:nvSpPr>
            <p:cNvPr id="1589" name="Google Shape;158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45"/>
          <p:cNvSpPr/>
          <p:nvPr/>
        </p:nvSpPr>
        <p:spPr>
          <a:xfrm>
            <a:off x="5246622" y="-369337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5"/>
          <p:cNvSpPr/>
          <p:nvPr/>
        </p:nvSpPr>
        <p:spPr>
          <a:xfrm>
            <a:off x="6834825" y="4230900"/>
            <a:ext cx="2661900" cy="1455000"/>
          </a:xfrm>
          <a:prstGeom prst="roundRect">
            <a:avLst>
              <a:gd name="adj" fmla="val 22445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45"/>
          <p:cNvGrpSpPr/>
          <p:nvPr/>
        </p:nvGrpSpPr>
        <p:grpSpPr>
          <a:xfrm>
            <a:off x="253100" y="207863"/>
            <a:ext cx="355063" cy="343836"/>
            <a:chOff x="304275" y="275275"/>
            <a:chExt cx="355063" cy="343836"/>
          </a:xfrm>
        </p:grpSpPr>
        <p:sp>
          <p:nvSpPr>
            <p:cNvPr id="1596" name="Google Shape;1596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9815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커뮤니티 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0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커뮤니티 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58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리뷰 작성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7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5"/>
          <p:cNvSpPr txBox="1">
            <a:spLocks noGrp="1"/>
          </p:cNvSpPr>
          <p:nvPr>
            <p:ph type="title"/>
          </p:nvPr>
        </p:nvSpPr>
        <p:spPr>
          <a:xfrm>
            <a:off x="1273525" y="1150500"/>
            <a:ext cx="3990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매거진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52" name="Google Shape;1452;p45"/>
          <p:cNvSpPr txBox="1">
            <a:spLocks noGrp="1"/>
          </p:cNvSpPr>
          <p:nvPr>
            <p:ph type="body" idx="1"/>
          </p:nvPr>
        </p:nvSpPr>
        <p:spPr>
          <a:xfrm>
            <a:off x="1273525" y="188940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화면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●"/>
            </a:pPr>
            <a:r>
              <a:rPr lang="ko-KR" altLang="en-US" sz="18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매거진 상세 조회</a:t>
            </a:r>
            <a:endParaRPr lang="en-US" altLang="ko-KR" sz="18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53" name="Google Shape;1453;p45"/>
          <p:cNvSpPr/>
          <p:nvPr/>
        </p:nvSpPr>
        <p:spPr>
          <a:xfrm>
            <a:off x="5587425" y="207875"/>
            <a:ext cx="4727700" cy="47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45"/>
          <p:cNvGrpSpPr/>
          <p:nvPr/>
        </p:nvGrpSpPr>
        <p:grpSpPr>
          <a:xfrm>
            <a:off x="7223166" y="1824898"/>
            <a:ext cx="792019" cy="643626"/>
            <a:chOff x="2395620" y="664415"/>
            <a:chExt cx="387750" cy="315101"/>
          </a:xfrm>
        </p:grpSpPr>
        <p:sp>
          <p:nvSpPr>
            <p:cNvPr id="1455" name="Google Shape;1455;p4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45"/>
          <p:cNvGrpSpPr/>
          <p:nvPr/>
        </p:nvGrpSpPr>
        <p:grpSpPr>
          <a:xfrm>
            <a:off x="7497015" y="1986293"/>
            <a:ext cx="339259" cy="480857"/>
            <a:chOff x="2529689" y="743430"/>
            <a:chExt cx="166092" cy="235414"/>
          </a:xfrm>
        </p:grpSpPr>
        <p:sp>
          <p:nvSpPr>
            <p:cNvPr id="1458" name="Google Shape;1458;p4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45"/>
          <p:cNvGrpSpPr/>
          <p:nvPr/>
        </p:nvGrpSpPr>
        <p:grpSpPr>
          <a:xfrm>
            <a:off x="8015177" y="3305292"/>
            <a:ext cx="792034" cy="468423"/>
            <a:chOff x="942970" y="2297423"/>
            <a:chExt cx="529434" cy="313117"/>
          </a:xfrm>
        </p:grpSpPr>
        <p:sp>
          <p:nvSpPr>
            <p:cNvPr id="1462" name="Google Shape;1462;p45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5"/>
          <p:cNvGrpSpPr/>
          <p:nvPr/>
        </p:nvGrpSpPr>
        <p:grpSpPr>
          <a:xfrm>
            <a:off x="8648175" y="3227430"/>
            <a:ext cx="276422" cy="154722"/>
            <a:chOff x="1366097" y="2245375"/>
            <a:chExt cx="184774" cy="103424"/>
          </a:xfrm>
        </p:grpSpPr>
        <p:sp>
          <p:nvSpPr>
            <p:cNvPr id="1532" name="Google Shape;1532;p45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7627683" y="2108688"/>
            <a:ext cx="1049648" cy="1385257"/>
            <a:chOff x="683950" y="1497553"/>
            <a:chExt cx="701636" cy="925974"/>
          </a:xfrm>
        </p:grpSpPr>
        <p:sp>
          <p:nvSpPr>
            <p:cNvPr id="1536" name="Google Shape;1536;p45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5"/>
          <p:cNvGrpSpPr/>
          <p:nvPr/>
        </p:nvGrpSpPr>
        <p:grpSpPr>
          <a:xfrm>
            <a:off x="6595758" y="2529847"/>
            <a:ext cx="883779" cy="1036229"/>
            <a:chOff x="2288199" y="1549761"/>
            <a:chExt cx="478442" cy="560973"/>
          </a:xfrm>
        </p:grpSpPr>
        <p:sp>
          <p:nvSpPr>
            <p:cNvPr id="1555" name="Google Shape;1555;p45"/>
            <p:cNvSpPr/>
            <p:nvPr/>
          </p:nvSpPr>
          <p:spPr>
            <a:xfrm>
              <a:off x="2327834" y="1635077"/>
              <a:ext cx="22873" cy="288358"/>
            </a:xfrm>
            <a:custGeom>
              <a:avLst/>
              <a:gdLst/>
              <a:ahLst/>
              <a:cxnLst/>
              <a:rect l="l" t="t" r="r" b="b"/>
              <a:pathLst>
                <a:path w="715" h="9014" extrusionOk="0">
                  <a:moveTo>
                    <a:pt x="696" y="156"/>
                  </a:moveTo>
                  <a:lnTo>
                    <a:pt x="715" y="167"/>
                  </a:lnTo>
                  <a:cubicBezTo>
                    <a:pt x="707" y="160"/>
                    <a:pt x="700" y="157"/>
                    <a:pt x="696" y="156"/>
                  </a:cubicBezTo>
                  <a:close/>
                  <a:moveTo>
                    <a:pt x="369" y="0"/>
                  </a:moveTo>
                  <a:cubicBezTo>
                    <a:pt x="369" y="0"/>
                    <a:pt x="369" y="12"/>
                    <a:pt x="369" y="12"/>
                  </a:cubicBezTo>
                  <a:lnTo>
                    <a:pt x="357" y="12"/>
                  </a:lnTo>
                  <a:cubicBezTo>
                    <a:pt x="345" y="12"/>
                    <a:pt x="334" y="24"/>
                    <a:pt x="334" y="24"/>
                  </a:cubicBezTo>
                  <a:cubicBezTo>
                    <a:pt x="322" y="36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cubicBezTo>
                    <a:pt x="250" y="84"/>
                    <a:pt x="250" y="84"/>
                    <a:pt x="250" y="95"/>
                  </a:cubicBezTo>
                  <a:cubicBezTo>
                    <a:pt x="250" y="95"/>
                    <a:pt x="238" y="95"/>
                    <a:pt x="238" y="107"/>
                  </a:cubicBezTo>
                  <a:lnTo>
                    <a:pt x="226" y="119"/>
                  </a:lnTo>
                  <a:cubicBezTo>
                    <a:pt x="226" y="131"/>
                    <a:pt x="214" y="131"/>
                    <a:pt x="214" y="131"/>
                  </a:cubicBezTo>
                  <a:cubicBezTo>
                    <a:pt x="214" y="143"/>
                    <a:pt x="214" y="143"/>
                    <a:pt x="203" y="155"/>
                  </a:cubicBezTo>
                  <a:cubicBezTo>
                    <a:pt x="203" y="155"/>
                    <a:pt x="203" y="167"/>
                    <a:pt x="203" y="167"/>
                  </a:cubicBezTo>
                  <a:cubicBezTo>
                    <a:pt x="203" y="167"/>
                    <a:pt x="191" y="179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79" y="203"/>
                    <a:pt x="179" y="203"/>
                    <a:pt x="179" y="215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67" y="226"/>
                    <a:pt x="167" y="226"/>
                    <a:pt x="167" y="238"/>
                  </a:cubicBezTo>
                  <a:cubicBezTo>
                    <a:pt x="167" y="250"/>
                    <a:pt x="167" y="262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74"/>
                    <a:pt x="167" y="274"/>
                    <a:pt x="167" y="286"/>
                  </a:cubicBezTo>
                  <a:lnTo>
                    <a:pt x="155" y="286"/>
                  </a:lnTo>
                  <a:cubicBezTo>
                    <a:pt x="155" y="298"/>
                    <a:pt x="155" y="310"/>
                    <a:pt x="155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35"/>
                    <a:pt x="83" y="8858"/>
                  </a:cubicBezTo>
                  <a:lnTo>
                    <a:pt x="345" y="9013"/>
                  </a:lnTo>
                  <a:cubicBezTo>
                    <a:pt x="298" y="8978"/>
                    <a:pt x="274" y="8930"/>
                    <a:pt x="274" y="8847"/>
                  </a:cubicBezTo>
                  <a:lnTo>
                    <a:pt x="262" y="4167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65"/>
                    <a:pt x="417" y="453"/>
                    <a:pt x="417" y="429"/>
                  </a:cubicBezTo>
                  <a:cubicBezTo>
                    <a:pt x="417" y="417"/>
                    <a:pt x="417" y="405"/>
                    <a:pt x="429" y="393"/>
                  </a:cubicBezTo>
                  <a:cubicBezTo>
                    <a:pt x="429" y="393"/>
                    <a:pt x="429" y="381"/>
                    <a:pt x="429" y="381"/>
                  </a:cubicBezTo>
                  <a:cubicBezTo>
                    <a:pt x="429" y="369"/>
                    <a:pt x="441" y="357"/>
                    <a:pt x="441" y="346"/>
                  </a:cubicBezTo>
                  <a:cubicBezTo>
                    <a:pt x="453" y="334"/>
                    <a:pt x="453" y="322"/>
                    <a:pt x="464" y="310"/>
                  </a:cubicBezTo>
                  <a:cubicBezTo>
                    <a:pt x="476" y="286"/>
                    <a:pt x="476" y="274"/>
                    <a:pt x="488" y="262"/>
                  </a:cubicBezTo>
                  <a:cubicBezTo>
                    <a:pt x="500" y="250"/>
                    <a:pt x="512" y="238"/>
                    <a:pt x="512" y="238"/>
                  </a:cubicBezTo>
                  <a:lnTo>
                    <a:pt x="524" y="226"/>
                  </a:lnTo>
                  <a:cubicBezTo>
                    <a:pt x="524" y="226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60" y="191"/>
                    <a:pt x="572" y="179"/>
                    <a:pt x="584" y="179"/>
                  </a:cubicBezTo>
                  <a:cubicBezTo>
                    <a:pt x="595" y="167"/>
                    <a:pt x="607" y="167"/>
                    <a:pt x="619" y="167"/>
                  </a:cubicBezTo>
                  <a:cubicBezTo>
                    <a:pt x="619" y="167"/>
                    <a:pt x="619" y="155"/>
                    <a:pt x="619" y="155"/>
                  </a:cubicBezTo>
                  <a:lnTo>
                    <a:pt x="691" y="155"/>
                  </a:lnTo>
                  <a:cubicBezTo>
                    <a:pt x="691" y="155"/>
                    <a:pt x="693" y="155"/>
                    <a:pt x="696" y="156"/>
                  </a:cubicBezTo>
                  <a:lnTo>
                    <a:pt x="696" y="156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12"/>
                    <a:pt x="42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2335831" y="1639939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3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8" y="74"/>
                    <a:pt x="167" y="217"/>
                    <a:pt x="167" y="324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12" y="8695"/>
                  </a:lnTo>
                  <a:cubicBezTo>
                    <a:pt x="12" y="8805"/>
                    <a:pt x="72" y="8873"/>
                    <a:pt x="159" y="8873"/>
                  </a:cubicBezTo>
                  <a:cubicBezTo>
                    <a:pt x="194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5" y="8647"/>
                    <a:pt x="703" y="8456"/>
                    <a:pt x="703" y="8302"/>
                  </a:cubicBezTo>
                  <a:lnTo>
                    <a:pt x="691" y="3611"/>
                  </a:lnTo>
                  <a:lnTo>
                    <a:pt x="512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2480936" y="1549761"/>
              <a:ext cx="22873" cy="287974"/>
            </a:xfrm>
            <a:custGeom>
              <a:avLst/>
              <a:gdLst/>
              <a:ahLst/>
              <a:cxnLst/>
              <a:rect l="l" t="t" r="r" b="b"/>
              <a:pathLst>
                <a:path w="715" h="9002" extrusionOk="0">
                  <a:moveTo>
                    <a:pt x="695" y="155"/>
                  </a:moveTo>
                  <a:lnTo>
                    <a:pt x="715" y="167"/>
                  </a:lnTo>
                  <a:cubicBezTo>
                    <a:pt x="704" y="156"/>
                    <a:pt x="703" y="155"/>
                    <a:pt x="695" y="155"/>
                  </a:cubicBezTo>
                  <a:close/>
                  <a:moveTo>
                    <a:pt x="370" y="0"/>
                  </a:moveTo>
                  <a:cubicBezTo>
                    <a:pt x="370" y="0"/>
                    <a:pt x="370" y="0"/>
                    <a:pt x="370" y="12"/>
                  </a:cubicBezTo>
                  <a:lnTo>
                    <a:pt x="358" y="12"/>
                  </a:lnTo>
                  <a:cubicBezTo>
                    <a:pt x="346" y="12"/>
                    <a:pt x="334" y="24"/>
                    <a:pt x="334" y="24"/>
                  </a:cubicBezTo>
                  <a:cubicBezTo>
                    <a:pt x="322" y="24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lnTo>
                    <a:pt x="250" y="84"/>
                  </a:lnTo>
                  <a:cubicBezTo>
                    <a:pt x="250" y="95"/>
                    <a:pt x="250" y="95"/>
                    <a:pt x="239" y="107"/>
                  </a:cubicBezTo>
                  <a:lnTo>
                    <a:pt x="239" y="119"/>
                  </a:lnTo>
                  <a:lnTo>
                    <a:pt x="227" y="119"/>
                  </a:lnTo>
                  <a:cubicBezTo>
                    <a:pt x="227" y="119"/>
                    <a:pt x="227" y="131"/>
                    <a:pt x="215" y="131"/>
                  </a:cubicBezTo>
                  <a:cubicBezTo>
                    <a:pt x="215" y="143"/>
                    <a:pt x="215" y="143"/>
                    <a:pt x="215" y="155"/>
                  </a:cubicBezTo>
                  <a:cubicBezTo>
                    <a:pt x="203" y="155"/>
                    <a:pt x="203" y="155"/>
                    <a:pt x="203" y="167"/>
                  </a:cubicBezTo>
                  <a:cubicBezTo>
                    <a:pt x="203" y="167"/>
                    <a:pt x="203" y="179"/>
                    <a:pt x="191" y="179"/>
                  </a:cubicBezTo>
                  <a:cubicBezTo>
                    <a:pt x="191" y="179"/>
                    <a:pt x="191" y="191"/>
                    <a:pt x="191" y="191"/>
                  </a:cubicBezTo>
                  <a:cubicBezTo>
                    <a:pt x="191" y="203"/>
                    <a:pt x="191" y="203"/>
                    <a:pt x="179" y="203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79" y="226"/>
                    <a:pt x="179" y="226"/>
                    <a:pt x="179" y="238"/>
                  </a:cubicBezTo>
                  <a:lnTo>
                    <a:pt x="167" y="238"/>
                  </a:lnTo>
                  <a:cubicBezTo>
                    <a:pt x="167" y="250"/>
                    <a:pt x="167" y="250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7" y="298"/>
                    <a:pt x="167" y="310"/>
                    <a:pt x="167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23"/>
                    <a:pt x="84" y="8858"/>
                  </a:cubicBezTo>
                  <a:lnTo>
                    <a:pt x="338" y="8997"/>
                  </a:lnTo>
                  <a:lnTo>
                    <a:pt x="338" y="8997"/>
                  </a:lnTo>
                  <a:cubicBezTo>
                    <a:pt x="295" y="8972"/>
                    <a:pt x="274" y="8925"/>
                    <a:pt x="274" y="8847"/>
                  </a:cubicBezTo>
                  <a:lnTo>
                    <a:pt x="262" y="4156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53"/>
                    <a:pt x="429" y="441"/>
                    <a:pt x="429" y="429"/>
                  </a:cubicBezTo>
                  <a:lnTo>
                    <a:pt x="417" y="429"/>
                  </a:lnTo>
                  <a:cubicBezTo>
                    <a:pt x="417" y="417"/>
                    <a:pt x="429" y="405"/>
                    <a:pt x="429" y="393"/>
                  </a:cubicBezTo>
                  <a:cubicBezTo>
                    <a:pt x="429" y="381"/>
                    <a:pt x="429" y="381"/>
                    <a:pt x="429" y="381"/>
                  </a:cubicBezTo>
                  <a:cubicBezTo>
                    <a:pt x="441" y="369"/>
                    <a:pt x="441" y="357"/>
                    <a:pt x="441" y="346"/>
                  </a:cubicBezTo>
                  <a:cubicBezTo>
                    <a:pt x="453" y="334"/>
                    <a:pt x="465" y="322"/>
                    <a:pt x="465" y="310"/>
                  </a:cubicBezTo>
                  <a:lnTo>
                    <a:pt x="465" y="298"/>
                  </a:lnTo>
                  <a:cubicBezTo>
                    <a:pt x="477" y="286"/>
                    <a:pt x="477" y="274"/>
                    <a:pt x="489" y="262"/>
                  </a:cubicBezTo>
                  <a:cubicBezTo>
                    <a:pt x="501" y="250"/>
                    <a:pt x="512" y="238"/>
                    <a:pt x="524" y="238"/>
                  </a:cubicBezTo>
                  <a:lnTo>
                    <a:pt x="524" y="226"/>
                  </a:lnTo>
                  <a:cubicBezTo>
                    <a:pt x="536" y="215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72" y="191"/>
                    <a:pt x="584" y="179"/>
                    <a:pt x="596" y="179"/>
                  </a:cubicBezTo>
                  <a:cubicBezTo>
                    <a:pt x="596" y="167"/>
                    <a:pt x="608" y="167"/>
                    <a:pt x="620" y="155"/>
                  </a:cubicBezTo>
                  <a:lnTo>
                    <a:pt x="691" y="155"/>
                  </a:lnTo>
                  <a:cubicBezTo>
                    <a:pt x="692" y="155"/>
                    <a:pt x="694" y="155"/>
                    <a:pt x="695" y="155"/>
                  </a:cubicBezTo>
                  <a:lnTo>
                    <a:pt x="695" y="155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0"/>
                    <a:pt x="441" y="0"/>
                    <a:pt x="429" y="0"/>
                  </a:cubicBezTo>
                  <a:close/>
                  <a:moveTo>
                    <a:pt x="338" y="8997"/>
                  </a:moveTo>
                  <a:lnTo>
                    <a:pt x="338" y="8997"/>
                  </a:lnTo>
                  <a:cubicBezTo>
                    <a:pt x="340" y="8998"/>
                    <a:pt x="343" y="9000"/>
                    <a:pt x="346" y="9001"/>
                  </a:cubicBezTo>
                  <a:lnTo>
                    <a:pt x="338" y="8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488934" y="1554623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4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9" y="74"/>
                    <a:pt x="167" y="205"/>
                    <a:pt x="167" y="313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24" y="8695"/>
                  </a:lnTo>
                  <a:cubicBezTo>
                    <a:pt x="24" y="8805"/>
                    <a:pt x="79" y="8873"/>
                    <a:pt x="161" y="8873"/>
                  </a:cubicBezTo>
                  <a:cubicBezTo>
                    <a:pt x="195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6" y="8647"/>
                    <a:pt x="703" y="8456"/>
                    <a:pt x="703" y="8290"/>
                  </a:cubicBezTo>
                  <a:lnTo>
                    <a:pt x="691" y="3611"/>
                  </a:lnTo>
                  <a:lnTo>
                    <a:pt x="524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2290118" y="1876151"/>
              <a:ext cx="474220" cy="234583"/>
            </a:xfrm>
            <a:custGeom>
              <a:avLst/>
              <a:gdLst/>
              <a:ahLst/>
              <a:cxnLst/>
              <a:rect l="l" t="t" r="r" b="b"/>
              <a:pathLst>
                <a:path w="14824" h="7333" extrusionOk="0">
                  <a:moveTo>
                    <a:pt x="14824" y="1"/>
                  </a:moveTo>
                  <a:cubicBezTo>
                    <a:pt x="14824" y="108"/>
                    <a:pt x="14764" y="203"/>
                    <a:pt x="14633" y="275"/>
                  </a:cubicBezTo>
                  <a:lnTo>
                    <a:pt x="6620" y="4930"/>
                  </a:lnTo>
                  <a:cubicBezTo>
                    <a:pt x="6489" y="5007"/>
                    <a:pt x="6317" y="5046"/>
                    <a:pt x="6143" y="5046"/>
                  </a:cubicBezTo>
                  <a:cubicBezTo>
                    <a:pt x="5968" y="5046"/>
                    <a:pt x="5793" y="5007"/>
                    <a:pt x="5656" y="4930"/>
                  </a:cubicBezTo>
                  <a:lnTo>
                    <a:pt x="203" y="1799"/>
                  </a:lnTo>
                  <a:cubicBezTo>
                    <a:pt x="72" y="1727"/>
                    <a:pt x="0" y="1620"/>
                    <a:pt x="0" y="1525"/>
                  </a:cubicBezTo>
                  <a:lnTo>
                    <a:pt x="0" y="3811"/>
                  </a:lnTo>
                  <a:cubicBezTo>
                    <a:pt x="0" y="3906"/>
                    <a:pt x="72" y="4013"/>
                    <a:pt x="203" y="4085"/>
                  </a:cubicBezTo>
                  <a:lnTo>
                    <a:pt x="5656" y="7216"/>
                  </a:lnTo>
                  <a:cubicBezTo>
                    <a:pt x="5787" y="7293"/>
                    <a:pt x="5959" y="7332"/>
                    <a:pt x="6134" y="7332"/>
                  </a:cubicBezTo>
                  <a:cubicBezTo>
                    <a:pt x="6308" y="7332"/>
                    <a:pt x="6483" y="7293"/>
                    <a:pt x="6620" y="7216"/>
                  </a:cubicBezTo>
                  <a:lnTo>
                    <a:pt x="14621" y="2573"/>
                  </a:lnTo>
                  <a:cubicBezTo>
                    <a:pt x="14752" y="2489"/>
                    <a:pt x="14824" y="2394"/>
                    <a:pt x="14824" y="2287"/>
                  </a:cubicBezTo>
                  <a:lnTo>
                    <a:pt x="1482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2288199" y="1763515"/>
              <a:ext cx="478442" cy="274090"/>
            </a:xfrm>
            <a:custGeom>
              <a:avLst/>
              <a:gdLst/>
              <a:ahLst/>
              <a:cxnLst/>
              <a:rect l="l" t="t" r="r" b="b"/>
              <a:pathLst>
                <a:path w="14956" h="8568" extrusionOk="0">
                  <a:moveTo>
                    <a:pt x="8752" y="1"/>
                  </a:moveTo>
                  <a:cubicBezTo>
                    <a:pt x="8579" y="1"/>
                    <a:pt x="8407" y="39"/>
                    <a:pt x="8276" y="117"/>
                  </a:cubicBezTo>
                  <a:lnTo>
                    <a:pt x="263" y="4760"/>
                  </a:lnTo>
                  <a:cubicBezTo>
                    <a:pt x="1" y="4915"/>
                    <a:pt x="1" y="5165"/>
                    <a:pt x="263" y="5320"/>
                  </a:cubicBezTo>
                  <a:lnTo>
                    <a:pt x="5716" y="8451"/>
                  </a:lnTo>
                  <a:cubicBezTo>
                    <a:pt x="5853" y="8528"/>
                    <a:pt x="6028" y="8567"/>
                    <a:pt x="6203" y="8567"/>
                  </a:cubicBezTo>
                  <a:cubicBezTo>
                    <a:pt x="6377" y="8567"/>
                    <a:pt x="6549" y="8528"/>
                    <a:pt x="6680" y="8451"/>
                  </a:cubicBezTo>
                  <a:lnTo>
                    <a:pt x="14693" y="3796"/>
                  </a:lnTo>
                  <a:cubicBezTo>
                    <a:pt x="14955" y="3641"/>
                    <a:pt x="14955" y="3391"/>
                    <a:pt x="14681" y="3248"/>
                  </a:cubicBezTo>
                  <a:lnTo>
                    <a:pt x="9228" y="117"/>
                  </a:lnTo>
                  <a:cubicBezTo>
                    <a:pt x="9097" y="39"/>
                    <a:pt x="8925" y="1"/>
                    <a:pt x="87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2508352" y="1818985"/>
              <a:ext cx="125721" cy="71722"/>
            </a:xfrm>
            <a:custGeom>
              <a:avLst/>
              <a:gdLst/>
              <a:ahLst/>
              <a:cxnLst/>
              <a:rect l="l" t="t" r="r" b="b"/>
              <a:pathLst>
                <a:path w="3930" h="2242" extrusionOk="0">
                  <a:moveTo>
                    <a:pt x="3731" y="0"/>
                  </a:moveTo>
                  <a:cubicBezTo>
                    <a:pt x="3676" y="0"/>
                    <a:pt x="3617" y="12"/>
                    <a:pt x="3573" y="38"/>
                  </a:cubicBezTo>
                  <a:lnTo>
                    <a:pt x="96" y="2050"/>
                  </a:lnTo>
                  <a:cubicBezTo>
                    <a:pt x="13" y="2097"/>
                    <a:pt x="1" y="2169"/>
                    <a:pt x="72" y="2216"/>
                  </a:cubicBezTo>
                  <a:cubicBezTo>
                    <a:pt x="105" y="2233"/>
                    <a:pt x="151" y="2242"/>
                    <a:pt x="199" y="2242"/>
                  </a:cubicBezTo>
                  <a:cubicBezTo>
                    <a:pt x="255" y="2242"/>
                    <a:pt x="313" y="2230"/>
                    <a:pt x="358" y="2205"/>
                  </a:cubicBezTo>
                  <a:lnTo>
                    <a:pt x="3835" y="192"/>
                  </a:lnTo>
                  <a:cubicBezTo>
                    <a:pt x="3918" y="145"/>
                    <a:pt x="3930" y="73"/>
                    <a:pt x="3858" y="26"/>
                  </a:cubicBezTo>
                  <a:cubicBezTo>
                    <a:pt x="3825" y="9"/>
                    <a:pt x="3779" y="0"/>
                    <a:pt x="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2491589" y="1809293"/>
              <a:ext cx="125721" cy="71818"/>
            </a:xfrm>
            <a:custGeom>
              <a:avLst/>
              <a:gdLst/>
              <a:ahLst/>
              <a:cxnLst/>
              <a:rect l="l" t="t" r="r" b="b"/>
              <a:pathLst>
                <a:path w="3930" h="2245" extrusionOk="0">
                  <a:moveTo>
                    <a:pt x="3739" y="1"/>
                  </a:moveTo>
                  <a:cubicBezTo>
                    <a:pt x="3681" y="1"/>
                    <a:pt x="3619" y="16"/>
                    <a:pt x="3573" y="43"/>
                  </a:cubicBezTo>
                  <a:lnTo>
                    <a:pt x="96" y="2055"/>
                  </a:lnTo>
                  <a:cubicBezTo>
                    <a:pt x="13" y="2103"/>
                    <a:pt x="1" y="2174"/>
                    <a:pt x="72" y="2210"/>
                  </a:cubicBezTo>
                  <a:cubicBezTo>
                    <a:pt x="106" y="2232"/>
                    <a:pt x="153" y="2244"/>
                    <a:pt x="202" y="2244"/>
                  </a:cubicBezTo>
                  <a:cubicBezTo>
                    <a:pt x="257" y="2244"/>
                    <a:pt x="314" y="2229"/>
                    <a:pt x="358" y="2198"/>
                  </a:cubicBezTo>
                  <a:lnTo>
                    <a:pt x="3835" y="198"/>
                  </a:lnTo>
                  <a:cubicBezTo>
                    <a:pt x="3918" y="150"/>
                    <a:pt x="3930" y="67"/>
                    <a:pt x="3858" y="31"/>
                  </a:cubicBezTo>
                  <a:cubicBezTo>
                    <a:pt x="3827" y="10"/>
                    <a:pt x="3784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2474826" y="1799792"/>
              <a:ext cx="125721" cy="71658"/>
            </a:xfrm>
            <a:custGeom>
              <a:avLst/>
              <a:gdLst/>
              <a:ahLst/>
              <a:cxnLst/>
              <a:rect l="l" t="t" r="r" b="b"/>
              <a:pathLst>
                <a:path w="3930" h="2240" extrusionOk="0">
                  <a:moveTo>
                    <a:pt x="3739" y="0"/>
                  </a:moveTo>
                  <a:cubicBezTo>
                    <a:pt x="3681" y="0"/>
                    <a:pt x="3620" y="16"/>
                    <a:pt x="3573" y="42"/>
                  </a:cubicBezTo>
                  <a:lnTo>
                    <a:pt x="96" y="2043"/>
                  </a:lnTo>
                  <a:cubicBezTo>
                    <a:pt x="13" y="2090"/>
                    <a:pt x="1" y="2174"/>
                    <a:pt x="72" y="2209"/>
                  </a:cubicBezTo>
                  <a:cubicBezTo>
                    <a:pt x="104" y="2230"/>
                    <a:pt x="146" y="2240"/>
                    <a:pt x="192" y="2240"/>
                  </a:cubicBezTo>
                  <a:cubicBezTo>
                    <a:pt x="250" y="2240"/>
                    <a:pt x="311" y="2224"/>
                    <a:pt x="358" y="2197"/>
                  </a:cubicBezTo>
                  <a:lnTo>
                    <a:pt x="3835" y="185"/>
                  </a:lnTo>
                  <a:cubicBezTo>
                    <a:pt x="3930" y="138"/>
                    <a:pt x="3930" y="66"/>
                    <a:pt x="3859" y="30"/>
                  </a:cubicBezTo>
                  <a:cubicBezTo>
                    <a:pt x="3827" y="10"/>
                    <a:pt x="3784" y="0"/>
                    <a:pt x="3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2458096" y="1790035"/>
              <a:ext cx="125721" cy="71754"/>
            </a:xfrm>
            <a:custGeom>
              <a:avLst/>
              <a:gdLst/>
              <a:ahLst/>
              <a:cxnLst/>
              <a:rect l="l" t="t" r="r" b="b"/>
              <a:pathLst>
                <a:path w="3930" h="2243" extrusionOk="0">
                  <a:moveTo>
                    <a:pt x="3730" y="0"/>
                  </a:moveTo>
                  <a:cubicBezTo>
                    <a:pt x="3675" y="0"/>
                    <a:pt x="3617" y="12"/>
                    <a:pt x="3572" y="38"/>
                  </a:cubicBezTo>
                  <a:lnTo>
                    <a:pt x="95" y="2050"/>
                  </a:lnTo>
                  <a:cubicBezTo>
                    <a:pt x="12" y="2098"/>
                    <a:pt x="0" y="2169"/>
                    <a:pt x="72" y="2217"/>
                  </a:cubicBezTo>
                  <a:cubicBezTo>
                    <a:pt x="110" y="2233"/>
                    <a:pt x="157" y="2242"/>
                    <a:pt x="203" y="2242"/>
                  </a:cubicBezTo>
                  <a:cubicBezTo>
                    <a:pt x="258" y="2242"/>
                    <a:pt x="313" y="2230"/>
                    <a:pt x="357" y="2205"/>
                  </a:cubicBezTo>
                  <a:lnTo>
                    <a:pt x="3846" y="193"/>
                  </a:lnTo>
                  <a:cubicBezTo>
                    <a:pt x="3929" y="145"/>
                    <a:pt x="3929" y="73"/>
                    <a:pt x="3858" y="26"/>
                  </a:cubicBezTo>
                  <a:cubicBezTo>
                    <a:pt x="3825" y="9"/>
                    <a:pt x="3779" y="0"/>
                    <a:pt x="3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2547955" y="2030597"/>
              <a:ext cx="14523" cy="18426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330" y="0"/>
                  </a:moveTo>
                  <a:cubicBezTo>
                    <a:pt x="300" y="0"/>
                    <a:pt x="265" y="10"/>
                    <a:pt x="227" y="31"/>
                  </a:cubicBezTo>
                  <a:cubicBezTo>
                    <a:pt x="108" y="102"/>
                    <a:pt x="1" y="281"/>
                    <a:pt x="1" y="424"/>
                  </a:cubicBezTo>
                  <a:cubicBezTo>
                    <a:pt x="1" y="522"/>
                    <a:pt x="52" y="575"/>
                    <a:pt x="123" y="575"/>
                  </a:cubicBezTo>
                  <a:cubicBezTo>
                    <a:pt x="155" y="575"/>
                    <a:pt x="190" y="565"/>
                    <a:pt x="227" y="543"/>
                  </a:cubicBezTo>
                  <a:cubicBezTo>
                    <a:pt x="358" y="471"/>
                    <a:pt x="453" y="304"/>
                    <a:pt x="453" y="162"/>
                  </a:cubicBezTo>
                  <a:cubicBezTo>
                    <a:pt x="453" y="60"/>
                    <a:pt x="405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2597859" y="2002030"/>
              <a:ext cx="14523" cy="18330"/>
            </a:xfrm>
            <a:custGeom>
              <a:avLst/>
              <a:gdLst/>
              <a:ahLst/>
              <a:cxnLst/>
              <a:rect l="l" t="t" r="r" b="b"/>
              <a:pathLst>
                <a:path w="454" h="573" extrusionOk="0">
                  <a:moveTo>
                    <a:pt x="324" y="0"/>
                  </a:moveTo>
                  <a:cubicBezTo>
                    <a:pt x="294" y="0"/>
                    <a:pt x="261" y="10"/>
                    <a:pt x="227" y="31"/>
                  </a:cubicBezTo>
                  <a:cubicBezTo>
                    <a:pt x="96" y="102"/>
                    <a:pt x="1" y="269"/>
                    <a:pt x="1" y="412"/>
                  </a:cubicBezTo>
                  <a:cubicBezTo>
                    <a:pt x="1" y="513"/>
                    <a:pt x="49" y="573"/>
                    <a:pt x="124" y="573"/>
                  </a:cubicBezTo>
                  <a:cubicBezTo>
                    <a:pt x="154" y="573"/>
                    <a:pt x="189" y="563"/>
                    <a:pt x="227" y="543"/>
                  </a:cubicBezTo>
                  <a:cubicBezTo>
                    <a:pt x="346" y="471"/>
                    <a:pt x="453" y="293"/>
                    <a:pt x="453" y="162"/>
                  </a:cubicBezTo>
                  <a:cubicBezTo>
                    <a:pt x="453" y="60"/>
                    <a:pt x="399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2647762" y="1973080"/>
              <a:ext cx="14108" cy="18714"/>
            </a:xfrm>
            <a:custGeom>
              <a:avLst/>
              <a:gdLst/>
              <a:ahLst/>
              <a:cxnLst/>
              <a:rect l="l" t="t" r="r" b="b"/>
              <a:pathLst>
                <a:path w="441" h="585" extrusionOk="0">
                  <a:moveTo>
                    <a:pt x="317" y="0"/>
                  </a:moveTo>
                  <a:cubicBezTo>
                    <a:pt x="287" y="0"/>
                    <a:pt x="252" y="10"/>
                    <a:pt x="215" y="31"/>
                  </a:cubicBezTo>
                  <a:cubicBezTo>
                    <a:pt x="96" y="102"/>
                    <a:pt x="0" y="281"/>
                    <a:pt x="0" y="424"/>
                  </a:cubicBezTo>
                  <a:cubicBezTo>
                    <a:pt x="0" y="525"/>
                    <a:pt x="49" y="585"/>
                    <a:pt x="120" y="585"/>
                  </a:cubicBezTo>
                  <a:cubicBezTo>
                    <a:pt x="148" y="585"/>
                    <a:pt x="180" y="575"/>
                    <a:pt x="215" y="555"/>
                  </a:cubicBezTo>
                  <a:cubicBezTo>
                    <a:pt x="346" y="483"/>
                    <a:pt x="441" y="305"/>
                    <a:pt x="441" y="162"/>
                  </a:cubicBezTo>
                  <a:cubicBezTo>
                    <a:pt x="441" y="60"/>
                    <a:pt x="393" y="0"/>
                    <a:pt x="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2697282" y="1944513"/>
              <a:ext cx="14491" cy="18426"/>
            </a:xfrm>
            <a:custGeom>
              <a:avLst/>
              <a:gdLst/>
              <a:ahLst/>
              <a:cxnLst/>
              <a:rect l="l" t="t" r="r" b="b"/>
              <a:pathLst>
                <a:path w="453" h="576" extrusionOk="0">
                  <a:moveTo>
                    <a:pt x="324" y="1"/>
                  </a:moveTo>
                  <a:cubicBezTo>
                    <a:pt x="294" y="1"/>
                    <a:pt x="261" y="10"/>
                    <a:pt x="226" y="31"/>
                  </a:cubicBezTo>
                  <a:cubicBezTo>
                    <a:pt x="107" y="102"/>
                    <a:pt x="0" y="281"/>
                    <a:pt x="0" y="424"/>
                  </a:cubicBezTo>
                  <a:cubicBezTo>
                    <a:pt x="0" y="522"/>
                    <a:pt x="51" y="576"/>
                    <a:pt x="122" y="576"/>
                  </a:cubicBezTo>
                  <a:cubicBezTo>
                    <a:pt x="154" y="576"/>
                    <a:pt x="190" y="565"/>
                    <a:pt x="226" y="543"/>
                  </a:cubicBezTo>
                  <a:cubicBezTo>
                    <a:pt x="357" y="471"/>
                    <a:pt x="453" y="305"/>
                    <a:pt x="453" y="162"/>
                  </a:cubicBezTo>
                  <a:cubicBezTo>
                    <a:pt x="453" y="60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45"/>
          <p:cNvGrpSpPr/>
          <p:nvPr/>
        </p:nvGrpSpPr>
        <p:grpSpPr>
          <a:xfrm flipH="1">
            <a:off x="6258114" y="1387181"/>
            <a:ext cx="936243" cy="959436"/>
            <a:chOff x="3164235" y="1734149"/>
            <a:chExt cx="373675" cy="382917"/>
          </a:xfrm>
        </p:grpSpPr>
        <p:sp>
          <p:nvSpPr>
            <p:cNvPr id="1570" name="Google Shape;1570;p45"/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5"/>
          <p:cNvGrpSpPr/>
          <p:nvPr/>
        </p:nvGrpSpPr>
        <p:grpSpPr>
          <a:xfrm>
            <a:off x="5743750" y="3851888"/>
            <a:ext cx="579625" cy="557161"/>
            <a:chOff x="304275" y="275275"/>
            <a:chExt cx="579625" cy="557161"/>
          </a:xfrm>
        </p:grpSpPr>
        <p:sp>
          <p:nvSpPr>
            <p:cNvPr id="1579" name="Google Shape;1579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5"/>
          <p:cNvGrpSpPr/>
          <p:nvPr/>
        </p:nvGrpSpPr>
        <p:grpSpPr>
          <a:xfrm>
            <a:off x="8015163" y="1085674"/>
            <a:ext cx="355063" cy="343825"/>
            <a:chOff x="528838" y="488611"/>
            <a:chExt cx="355063" cy="343825"/>
          </a:xfrm>
        </p:grpSpPr>
        <p:sp>
          <p:nvSpPr>
            <p:cNvPr id="1589" name="Google Shape;158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45"/>
          <p:cNvSpPr/>
          <p:nvPr/>
        </p:nvSpPr>
        <p:spPr>
          <a:xfrm>
            <a:off x="5246622" y="-369337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5"/>
          <p:cNvSpPr/>
          <p:nvPr/>
        </p:nvSpPr>
        <p:spPr>
          <a:xfrm>
            <a:off x="6834825" y="4230900"/>
            <a:ext cx="2661900" cy="1455000"/>
          </a:xfrm>
          <a:prstGeom prst="roundRect">
            <a:avLst>
              <a:gd name="adj" fmla="val 22445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45"/>
          <p:cNvGrpSpPr/>
          <p:nvPr/>
        </p:nvGrpSpPr>
        <p:grpSpPr>
          <a:xfrm>
            <a:off x="253100" y="207863"/>
            <a:ext cx="355063" cy="343836"/>
            <a:chOff x="304275" y="275275"/>
            <a:chExt cx="355063" cy="343836"/>
          </a:xfrm>
        </p:grpSpPr>
        <p:sp>
          <p:nvSpPr>
            <p:cNvPr id="1596" name="Google Shape;1596;p4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60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매거진 메인 화면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매거진 상세 조회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185725"/>
            <a:ext cx="7894319" cy="37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8"/>
          <p:cNvSpPr txBox="1">
            <a:spLocks noGrp="1"/>
          </p:cNvSpPr>
          <p:nvPr>
            <p:ph type="title"/>
          </p:nvPr>
        </p:nvSpPr>
        <p:spPr>
          <a:xfrm>
            <a:off x="713400" y="2216763"/>
            <a:ext cx="3863504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사업 관리 </a:t>
            </a: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0" name="Google Shape;710;p38"/>
          <p:cNvSpPr txBox="1">
            <a:spLocks noGrp="1"/>
          </p:cNvSpPr>
          <p:nvPr>
            <p:ph type="title" idx="2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형상관리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 조직도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12" name="Google Shape;712;p38"/>
          <p:cNvGrpSpPr/>
          <p:nvPr/>
        </p:nvGrpSpPr>
        <p:grpSpPr>
          <a:xfrm>
            <a:off x="5466825" y="2163338"/>
            <a:ext cx="579625" cy="557161"/>
            <a:chOff x="304275" y="275275"/>
            <a:chExt cx="579625" cy="557161"/>
          </a:xfrm>
        </p:grpSpPr>
        <p:sp>
          <p:nvSpPr>
            <p:cNvPr id="713" name="Google Shape;713;p38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7087539" y="2071102"/>
            <a:ext cx="1013130" cy="1404123"/>
            <a:chOff x="1667760" y="3714500"/>
            <a:chExt cx="580491" cy="804517"/>
          </a:xfrm>
        </p:grpSpPr>
        <p:sp>
          <p:nvSpPr>
            <p:cNvPr id="723" name="Google Shape;723;p38"/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6448758" y="636036"/>
            <a:ext cx="905486" cy="1947369"/>
            <a:chOff x="830207" y="3488333"/>
            <a:chExt cx="518814" cy="1115779"/>
          </a:xfrm>
        </p:grpSpPr>
        <p:sp>
          <p:nvSpPr>
            <p:cNvPr id="729" name="Google Shape;729;p38"/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8"/>
          <p:cNvGrpSpPr/>
          <p:nvPr/>
        </p:nvGrpSpPr>
        <p:grpSpPr>
          <a:xfrm>
            <a:off x="7540243" y="862323"/>
            <a:ext cx="445787" cy="1075113"/>
            <a:chOff x="1889064" y="1625288"/>
            <a:chExt cx="188933" cy="455633"/>
          </a:xfrm>
        </p:grpSpPr>
        <p:sp>
          <p:nvSpPr>
            <p:cNvPr id="749" name="Google Shape;749;p38"/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5029203" y="2903159"/>
            <a:ext cx="1671954" cy="988824"/>
            <a:chOff x="942970" y="2297423"/>
            <a:chExt cx="529434" cy="313117"/>
          </a:xfrm>
        </p:grpSpPr>
        <p:sp>
          <p:nvSpPr>
            <p:cNvPr id="754" name="Google Shape;754;p38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8"/>
          <p:cNvGrpSpPr/>
          <p:nvPr/>
        </p:nvGrpSpPr>
        <p:grpSpPr>
          <a:xfrm>
            <a:off x="6448738" y="3647907"/>
            <a:ext cx="583517" cy="326612"/>
            <a:chOff x="1366097" y="2245375"/>
            <a:chExt cx="184774" cy="103424"/>
          </a:xfrm>
        </p:grpSpPr>
        <p:sp>
          <p:nvSpPr>
            <p:cNvPr id="824" name="Google Shape;824;p38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5313835" y="432739"/>
            <a:ext cx="1007328" cy="1196023"/>
            <a:chOff x="1673102" y="2206764"/>
            <a:chExt cx="335575" cy="398435"/>
          </a:xfrm>
        </p:grpSpPr>
        <p:sp>
          <p:nvSpPr>
            <p:cNvPr id="828" name="Google Shape;828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8"/>
          <p:cNvSpPr/>
          <p:nvPr/>
        </p:nvSpPr>
        <p:spPr>
          <a:xfrm>
            <a:off x="4657500" y="-169048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5648300" y="4193402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467600" y="3647900"/>
            <a:ext cx="1945800" cy="176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38"/>
          <p:cNvGrpSpPr/>
          <p:nvPr/>
        </p:nvGrpSpPr>
        <p:grpSpPr>
          <a:xfrm>
            <a:off x="7195172" y="3475229"/>
            <a:ext cx="905514" cy="1075098"/>
            <a:chOff x="1673102" y="2206764"/>
            <a:chExt cx="335575" cy="398435"/>
          </a:xfrm>
        </p:grpSpPr>
        <p:sp>
          <p:nvSpPr>
            <p:cNvPr id="839" name="Google Shape;839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57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형상 관리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33" name="Google Shape;1833;p50"/>
          <p:cNvSpPr txBox="1">
            <a:spLocks noGrp="1"/>
          </p:cNvSpPr>
          <p:nvPr>
            <p:ph type="title" idx="2"/>
          </p:nvPr>
        </p:nvSpPr>
        <p:spPr>
          <a:xfrm>
            <a:off x="2253950" y="1660825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설계 문서 관리</a:t>
            </a:r>
            <a:endParaRPr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34" name="Google Shape;1834;p50"/>
          <p:cNvSpPr txBox="1">
            <a:spLocks noGrp="1"/>
          </p:cNvSpPr>
          <p:nvPr>
            <p:ph type="subTitle" idx="1"/>
          </p:nvPr>
        </p:nvSpPr>
        <p:spPr>
          <a:xfrm>
            <a:off x="2253950" y="2090372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Erdcloud</a:t>
            </a:r>
            <a:r>
              <a:rPr 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intellij</a:t>
            </a:r>
            <a:r>
              <a:rPr 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VSC, 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구글드라이브 이용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35" name="Google Shape;1835;p50"/>
          <p:cNvSpPr txBox="1">
            <a:spLocks noGrp="1"/>
          </p:cNvSpPr>
          <p:nvPr>
            <p:ph type="title" idx="3"/>
          </p:nvPr>
        </p:nvSpPr>
        <p:spPr>
          <a:xfrm>
            <a:off x="6018650" y="1660825"/>
            <a:ext cx="199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소스 형상 관리</a:t>
            </a:r>
            <a:endParaRPr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36" name="Google Shape;1836;p50"/>
          <p:cNvSpPr txBox="1">
            <a:spLocks noGrp="1"/>
          </p:cNvSpPr>
          <p:nvPr>
            <p:ph type="subTitle" idx="4"/>
          </p:nvPr>
        </p:nvSpPr>
        <p:spPr>
          <a:xfrm>
            <a:off x="6018650" y="2090372"/>
            <a:ext cx="1993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Erdcloud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intellij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VSC,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구글드라이브 이용</a:t>
            </a:r>
          </a:p>
        </p:txBody>
      </p:sp>
      <p:sp>
        <p:nvSpPr>
          <p:cNvPr id="1837" name="Google Shape;1837;p50"/>
          <p:cNvSpPr txBox="1">
            <a:spLocks noGrp="1"/>
          </p:cNvSpPr>
          <p:nvPr>
            <p:ph type="title" idx="5"/>
          </p:nvPr>
        </p:nvSpPr>
        <p:spPr>
          <a:xfrm>
            <a:off x="2253950" y="3210079"/>
            <a:ext cx="1993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소스 버전 관리</a:t>
            </a:r>
            <a:endParaRPr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38" name="Google Shape;1838;p50"/>
          <p:cNvSpPr txBox="1">
            <a:spLocks noGrp="1"/>
          </p:cNvSpPr>
          <p:nvPr>
            <p:ph type="subTitle" idx="6"/>
          </p:nvPr>
        </p:nvSpPr>
        <p:spPr>
          <a:xfrm>
            <a:off x="2253950" y="3639626"/>
            <a:ext cx="19932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구글드라이브 이용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39" name="Google Shape;1839;p50"/>
          <p:cNvSpPr txBox="1">
            <a:spLocks noGrp="1"/>
          </p:cNvSpPr>
          <p:nvPr>
            <p:ph type="title" idx="7"/>
          </p:nvPr>
        </p:nvSpPr>
        <p:spPr>
          <a:xfrm>
            <a:off x="6018650" y="3210079"/>
            <a:ext cx="1993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</a:t>
            </a:r>
            <a:endParaRPr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40" name="Google Shape;1840;p50"/>
          <p:cNvSpPr txBox="1">
            <a:spLocks noGrp="1"/>
          </p:cNvSpPr>
          <p:nvPr>
            <p:ph type="subTitle" idx="8"/>
          </p:nvPr>
        </p:nvSpPr>
        <p:spPr>
          <a:xfrm>
            <a:off x="6018651" y="3639626"/>
            <a:ext cx="19932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회의 문건 등</a:t>
            </a:r>
            <a:r>
              <a:rPr lang="en-US" altLang="ko-KR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안내 및 공유 건은 </a:t>
            </a:r>
            <a:r>
              <a:rPr lang="ko-KR" alt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카카오톡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이용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41" name="Google Shape;1841;p50"/>
          <p:cNvSpPr/>
          <p:nvPr/>
        </p:nvSpPr>
        <p:spPr>
          <a:xfrm>
            <a:off x="1287349" y="1796025"/>
            <a:ext cx="827700" cy="8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50"/>
          <p:cNvSpPr/>
          <p:nvPr/>
        </p:nvSpPr>
        <p:spPr>
          <a:xfrm>
            <a:off x="5052049" y="1796025"/>
            <a:ext cx="827700" cy="8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50"/>
          <p:cNvSpPr/>
          <p:nvPr/>
        </p:nvSpPr>
        <p:spPr>
          <a:xfrm>
            <a:off x="1287349" y="3345289"/>
            <a:ext cx="827700" cy="8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50"/>
          <p:cNvSpPr/>
          <p:nvPr/>
        </p:nvSpPr>
        <p:spPr>
          <a:xfrm>
            <a:off x="5052049" y="3396239"/>
            <a:ext cx="827700" cy="827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5" name="Google Shape;1845;p50"/>
          <p:cNvGrpSpPr/>
          <p:nvPr/>
        </p:nvGrpSpPr>
        <p:grpSpPr>
          <a:xfrm>
            <a:off x="5309323" y="2053113"/>
            <a:ext cx="312915" cy="312058"/>
            <a:chOff x="-2571737" y="2403625"/>
            <a:chExt cx="292225" cy="291425"/>
          </a:xfrm>
        </p:grpSpPr>
        <p:sp>
          <p:nvSpPr>
            <p:cNvPr id="1846" name="Google Shape;1846;p5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50"/>
          <p:cNvGrpSpPr/>
          <p:nvPr/>
        </p:nvGrpSpPr>
        <p:grpSpPr>
          <a:xfrm>
            <a:off x="5309443" y="3653656"/>
            <a:ext cx="312901" cy="312901"/>
            <a:chOff x="-2419325" y="2408150"/>
            <a:chExt cx="291450" cy="291450"/>
          </a:xfrm>
        </p:grpSpPr>
        <p:sp>
          <p:nvSpPr>
            <p:cNvPr id="1854" name="Google Shape;1854;p50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0"/>
          <p:cNvGrpSpPr/>
          <p:nvPr/>
        </p:nvGrpSpPr>
        <p:grpSpPr>
          <a:xfrm>
            <a:off x="1544747" y="2053113"/>
            <a:ext cx="312901" cy="313762"/>
            <a:chOff x="-1700225" y="2768875"/>
            <a:chExt cx="291450" cy="292225"/>
          </a:xfrm>
        </p:grpSpPr>
        <p:sp>
          <p:nvSpPr>
            <p:cNvPr id="1865" name="Google Shape;1865;p50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71" name="Google Shape;1871;p50"/>
          <p:cNvCxnSpPr/>
          <p:nvPr/>
        </p:nvCxnSpPr>
        <p:spPr>
          <a:xfrm>
            <a:off x="4649600" y="1538100"/>
            <a:ext cx="0" cy="2885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2" name="Google Shape;1872;p50"/>
          <p:cNvCxnSpPr/>
          <p:nvPr/>
        </p:nvCxnSpPr>
        <p:spPr>
          <a:xfrm>
            <a:off x="1030100" y="2980950"/>
            <a:ext cx="723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43" name="Google Shape;10956;p76"/>
          <p:cNvGrpSpPr/>
          <p:nvPr/>
        </p:nvGrpSpPr>
        <p:grpSpPr>
          <a:xfrm>
            <a:off x="1566382" y="3567236"/>
            <a:ext cx="352230" cy="348542"/>
            <a:chOff x="1049375" y="2318350"/>
            <a:chExt cx="298525" cy="295400"/>
          </a:xfrm>
          <a:solidFill>
            <a:schemeClr val="accent6"/>
          </a:solidFill>
        </p:grpSpPr>
        <p:sp>
          <p:nvSpPr>
            <p:cNvPr id="44" name="Google Shape;10957;p76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958;p76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959;p76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960;p76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6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"/>
          <p:cNvSpPr/>
          <p:nvPr/>
        </p:nvSpPr>
        <p:spPr>
          <a:xfrm>
            <a:off x="11428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9"/>
          <p:cNvSpPr/>
          <p:nvPr/>
        </p:nvSpPr>
        <p:spPr>
          <a:xfrm>
            <a:off x="37987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6454651" y="1705861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Solution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5" name="Google Shape;855;p39"/>
          <p:cNvSpPr txBox="1">
            <a:spLocks noGrp="1"/>
          </p:cNvSpPr>
          <p:nvPr>
            <p:ph type="subTitle" idx="1"/>
          </p:nvPr>
        </p:nvSpPr>
        <p:spPr>
          <a:xfrm>
            <a:off x="713400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중심의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직관적 화면 구성으로 편의성 확보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7" name="Google Shape;857;p39"/>
          <p:cNvSpPr txBox="1">
            <a:spLocks noGrp="1"/>
          </p:cNvSpPr>
          <p:nvPr>
            <p:ph type="subTitle" idx="4"/>
          </p:nvPr>
        </p:nvSpPr>
        <p:spPr>
          <a:xfrm>
            <a:off x="3369375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다양한 콘텐츠 제공으로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체류 시간 증대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9" name="Google Shape;859;p39"/>
          <p:cNvSpPr txBox="1">
            <a:spLocks noGrp="1"/>
          </p:cNvSpPr>
          <p:nvPr>
            <p:ph type="subTitle" idx="6"/>
          </p:nvPr>
        </p:nvSpPr>
        <p:spPr>
          <a:xfrm>
            <a:off x="6025368" y="3270949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국내여행 특화 서비스로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차별성  확보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67" name="Google Shape;867;p39"/>
          <p:cNvGrpSpPr/>
          <p:nvPr/>
        </p:nvGrpSpPr>
        <p:grpSpPr>
          <a:xfrm flipH="1">
            <a:off x="6983803" y="2111960"/>
            <a:ext cx="488037" cy="734542"/>
            <a:chOff x="5284573" y="1923816"/>
            <a:chExt cx="285702" cy="430009"/>
          </a:xfrm>
        </p:grpSpPr>
        <p:sp>
          <p:nvSpPr>
            <p:cNvPr id="868" name="Google Shape;868;p39"/>
            <p:cNvSpPr/>
            <p:nvPr/>
          </p:nvSpPr>
          <p:spPr>
            <a:xfrm>
              <a:off x="5339019" y="1992721"/>
              <a:ext cx="159246" cy="183591"/>
            </a:xfrm>
            <a:custGeom>
              <a:avLst/>
              <a:gdLst/>
              <a:ahLst/>
              <a:cxnLst/>
              <a:rect l="l" t="t" r="r" b="b"/>
              <a:pathLst>
                <a:path w="4978" h="5739" extrusionOk="0">
                  <a:moveTo>
                    <a:pt x="4978" y="4596"/>
                  </a:moveTo>
                  <a:lnTo>
                    <a:pt x="4968" y="4601"/>
                  </a:lnTo>
                  <a:lnTo>
                    <a:pt x="4968" y="4601"/>
                  </a:lnTo>
                  <a:cubicBezTo>
                    <a:pt x="4971" y="4600"/>
                    <a:pt x="4975" y="4598"/>
                    <a:pt x="4978" y="4596"/>
                  </a:cubicBezTo>
                  <a:close/>
                  <a:moveTo>
                    <a:pt x="2299" y="0"/>
                  </a:moveTo>
                  <a:lnTo>
                    <a:pt x="561" y="1012"/>
                  </a:lnTo>
                  <a:cubicBezTo>
                    <a:pt x="215" y="1215"/>
                    <a:pt x="13" y="1631"/>
                    <a:pt x="13" y="2227"/>
                  </a:cubicBezTo>
                  <a:cubicBezTo>
                    <a:pt x="1" y="3417"/>
                    <a:pt x="846" y="4882"/>
                    <a:pt x="1894" y="5477"/>
                  </a:cubicBezTo>
                  <a:cubicBezTo>
                    <a:pt x="2196" y="5655"/>
                    <a:pt x="2478" y="5739"/>
                    <a:pt x="2729" y="5739"/>
                  </a:cubicBezTo>
                  <a:cubicBezTo>
                    <a:pt x="2914" y="5739"/>
                    <a:pt x="3081" y="5694"/>
                    <a:pt x="3228" y="5608"/>
                  </a:cubicBezTo>
                  <a:lnTo>
                    <a:pt x="4968" y="4601"/>
                  </a:lnTo>
                  <a:lnTo>
                    <a:pt x="4968" y="4601"/>
                  </a:lnTo>
                  <a:cubicBezTo>
                    <a:pt x="4824" y="4684"/>
                    <a:pt x="4658" y="4727"/>
                    <a:pt x="4475" y="4727"/>
                  </a:cubicBezTo>
                  <a:cubicBezTo>
                    <a:pt x="4220" y="4727"/>
                    <a:pt x="3934" y="4643"/>
                    <a:pt x="3632" y="4465"/>
                  </a:cubicBezTo>
                  <a:cubicBezTo>
                    <a:pt x="2585" y="3870"/>
                    <a:pt x="1751" y="2405"/>
                    <a:pt x="1751" y="1215"/>
                  </a:cubicBezTo>
                  <a:cubicBezTo>
                    <a:pt x="1751" y="619"/>
                    <a:pt x="1965" y="203"/>
                    <a:pt x="22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318482" y="1923816"/>
              <a:ext cx="251793" cy="428858"/>
            </a:xfrm>
            <a:custGeom>
              <a:avLst/>
              <a:gdLst/>
              <a:ahLst/>
              <a:cxnLst/>
              <a:rect l="l" t="t" r="r" b="b"/>
              <a:pathLst>
                <a:path w="7871" h="13406" extrusionOk="0">
                  <a:moveTo>
                    <a:pt x="2684" y="1"/>
                  </a:moveTo>
                  <a:cubicBezTo>
                    <a:pt x="2333" y="1"/>
                    <a:pt x="2013" y="82"/>
                    <a:pt x="1738" y="237"/>
                  </a:cubicBezTo>
                  <a:lnTo>
                    <a:pt x="0" y="1249"/>
                  </a:lnTo>
                  <a:cubicBezTo>
                    <a:pt x="270" y="1094"/>
                    <a:pt x="587" y="1013"/>
                    <a:pt x="937" y="1013"/>
                  </a:cubicBezTo>
                  <a:cubicBezTo>
                    <a:pt x="1420" y="1013"/>
                    <a:pt x="1968" y="1168"/>
                    <a:pt x="2548" y="1499"/>
                  </a:cubicBezTo>
                  <a:cubicBezTo>
                    <a:pt x="4524" y="2642"/>
                    <a:pt x="6120" y="5416"/>
                    <a:pt x="6120" y="7691"/>
                  </a:cubicBezTo>
                  <a:cubicBezTo>
                    <a:pt x="6108" y="11227"/>
                    <a:pt x="3060" y="13120"/>
                    <a:pt x="2572" y="13406"/>
                  </a:cubicBezTo>
                  <a:lnTo>
                    <a:pt x="4322" y="12394"/>
                  </a:lnTo>
                  <a:cubicBezTo>
                    <a:pt x="4810" y="12108"/>
                    <a:pt x="7846" y="10215"/>
                    <a:pt x="7858" y="6679"/>
                  </a:cubicBezTo>
                  <a:cubicBezTo>
                    <a:pt x="7870" y="4404"/>
                    <a:pt x="6263" y="1630"/>
                    <a:pt x="4286" y="487"/>
                  </a:cubicBezTo>
                  <a:cubicBezTo>
                    <a:pt x="3713" y="156"/>
                    <a:pt x="3168" y="1"/>
                    <a:pt x="26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284573" y="1956029"/>
              <a:ext cx="229688" cy="397796"/>
            </a:xfrm>
            <a:custGeom>
              <a:avLst/>
              <a:gdLst/>
              <a:ahLst/>
              <a:cxnLst/>
              <a:rect l="l" t="t" r="r" b="b"/>
              <a:pathLst>
                <a:path w="7180" h="12435" extrusionOk="0">
                  <a:moveTo>
                    <a:pt x="2755" y="2034"/>
                  </a:moveTo>
                  <a:cubicBezTo>
                    <a:pt x="3008" y="2034"/>
                    <a:pt x="3294" y="2117"/>
                    <a:pt x="3596" y="2290"/>
                  </a:cubicBezTo>
                  <a:cubicBezTo>
                    <a:pt x="4644" y="2897"/>
                    <a:pt x="5489" y="4350"/>
                    <a:pt x="5477" y="5552"/>
                  </a:cubicBezTo>
                  <a:cubicBezTo>
                    <a:pt x="5477" y="6395"/>
                    <a:pt x="5054" y="6886"/>
                    <a:pt x="4440" y="6886"/>
                  </a:cubicBezTo>
                  <a:cubicBezTo>
                    <a:pt x="4186" y="6886"/>
                    <a:pt x="3899" y="6802"/>
                    <a:pt x="3596" y="6624"/>
                  </a:cubicBezTo>
                  <a:cubicBezTo>
                    <a:pt x="2548" y="6029"/>
                    <a:pt x="1703" y="4564"/>
                    <a:pt x="1715" y="3374"/>
                  </a:cubicBezTo>
                  <a:cubicBezTo>
                    <a:pt x="1715" y="2522"/>
                    <a:pt x="2139" y="2034"/>
                    <a:pt x="2755" y="2034"/>
                  </a:cubicBezTo>
                  <a:close/>
                  <a:moveTo>
                    <a:pt x="2002" y="0"/>
                  </a:moveTo>
                  <a:cubicBezTo>
                    <a:pt x="829" y="0"/>
                    <a:pt x="21" y="930"/>
                    <a:pt x="12" y="2540"/>
                  </a:cubicBezTo>
                  <a:cubicBezTo>
                    <a:pt x="0" y="6291"/>
                    <a:pt x="3394" y="12125"/>
                    <a:pt x="3572" y="12434"/>
                  </a:cubicBezTo>
                  <a:cubicBezTo>
                    <a:pt x="3751" y="12339"/>
                    <a:pt x="7168" y="10434"/>
                    <a:pt x="7180" y="6684"/>
                  </a:cubicBezTo>
                  <a:cubicBezTo>
                    <a:pt x="7180" y="4409"/>
                    <a:pt x="5584" y="1635"/>
                    <a:pt x="3608" y="492"/>
                  </a:cubicBezTo>
                  <a:cubicBezTo>
                    <a:pt x="3031" y="159"/>
                    <a:pt x="2485" y="0"/>
                    <a:pt x="200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39"/>
          <p:cNvSpPr/>
          <p:nvPr/>
        </p:nvSpPr>
        <p:spPr>
          <a:xfrm>
            <a:off x="2838578" y="1944869"/>
            <a:ext cx="3549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9"/>
          <p:cNvSpPr/>
          <p:nvPr/>
        </p:nvSpPr>
        <p:spPr>
          <a:xfrm>
            <a:off x="8253275" y="2866849"/>
            <a:ext cx="3549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412;p44"/>
          <p:cNvGrpSpPr/>
          <p:nvPr/>
        </p:nvGrpSpPr>
        <p:grpSpPr>
          <a:xfrm>
            <a:off x="326298" y="2379505"/>
            <a:ext cx="579625" cy="557161"/>
            <a:chOff x="304275" y="275275"/>
            <a:chExt cx="579625" cy="557161"/>
          </a:xfrm>
        </p:grpSpPr>
        <p:sp>
          <p:nvSpPr>
            <p:cNvPr id="46" name="Google Shape;1413;p44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4;p44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5;p44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6;p44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7;p44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8;p44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9;p44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0;p44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1;p44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427;p44"/>
          <p:cNvGrpSpPr/>
          <p:nvPr/>
        </p:nvGrpSpPr>
        <p:grpSpPr>
          <a:xfrm>
            <a:off x="5903052" y="1681561"/>
            <a:ext cx="355063" cy="343825"/>
            <a:chOff x="304275" y="488611"/>
            <a:chExt cx="355063" cy="343825"/>
          </a:xfrm>
        </p:grpSpPr>
        <p:sp>
          <p:nvSpPr>
            <p:cNvPr id="56" name="Google Shape;1428;p44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9;p44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0;p44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1;p44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94;p39"/>
          <p:cNvSpPr/>
          <p:nvPr/>
        </p:nvSpPr>
        <p:spPr>
          <a:xfrm>
            <a:off x="2838578" y="1629322"/>
            <a:ext cx="3549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838;p38"/>
          <p:cNvGrpSpPr/>
          <p:nvPr/>
        </p:nvGrpSpPr>
        <p:grpSpPr>
          <a:xfrm>
            <a:off x="4161025" y="2008351"/>
            <a:ext cx="791552" cy="939793"/>
            <a:chOff x="1673102" y="2206764"/>
            <a:chExt cx="335575" cy="398435"/>
          </a:xfrm>
        </p:grpSpPr>
        <p:sp>
          <p:nvSpPr>
            <p:cNvPr id="72" name="Google Shape;839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0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1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2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3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4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5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172;p42"/>
          <p:cNvGrpSpPr/>
          <p:nvPr/>
        </p:nvGrpSpPr>
        <p:grpSpPr>
          <a:xfrm>
            <a:off x="1551422" y="2100536"/>
            <a:ext cx="729356" cy="812416"/>
            <a:chOff x="2092454" y="2863767"/>
            <a:chExt cx="391558" cy="436150"/>
          </a:xfrm>
        </p:grpSpPr>
        <p:sp>
          <p:nvSpPr>
            <p:cNvPr id="62" name="Google Shape;1173;p42"/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74;p42"/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75;p42"/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428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6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</a:t>
            </a:r>
            <a:r>
              <a:rPr lang="ko-KR" altLang="en-US" dirty="0" smtClean="0">
                <a:solidFill>
                  <a:srgbClr val="97ACD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조직도</a:t>
            </a:r>
            <a:endParaRPr dirty="0">
              <a:solidFill>
                <a:srgbClr val="97ACD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84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4702895" y="1786280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김다은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85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4702895" y="2215829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 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MANAGER</a:t>
            </a:r>
            <a:endParaRPr dirty="0"/>
          </a:p>
        </p:txBody>
      </p:sp>
      <p:sp>
        <p:nvSpPr>
          <p:cNvPr id="2288" name="Google Shape;2288;p60"/>
          <p:cNvSpPr/>
          <p:nvPr/>
        </p:nvSpPr>
        <p:spPr>
          <a:xfrm>
            <a:off x="2647481" y="4198998"/>
            <a:ext cx="3552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9" name="Google Shape;2289;p60"/>
          <p:cNvGrpSpPr/>
          <p:nvPr/>
        </p:nvGrpSpPr>
        <p:grpSpPr>
          <a:xfrm>
            <a:off x="1140756" y="747117"/>
            <a:ext cx="579625" cy="557161"/>
            <a:chOff x="304275" y="275275"/>
            <a:chExt cx="579625" cy="557161"/>
          </a:xfrm>
        </p:grpSpPr>
        <p:sp>
          <p:nvSpPr>
            <p:cNvPr id="2290" name="Google Shape;2290;p60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60"/>
          <p:cNvGrpSpPr/>
          <p:nvPr/>
        </p:nvGrpSpPr>
        <p:grpSpPr>
          <a:xfrm>
            <a:off x="7886653" y="2768624"/>
            <a:ext cx="355063" cy="343836"/>
            <a:chOff x="528838" y="275275"/>
            <a:chExt cx="355063" cy="343836"/>
          </a:xfrm>
        </p:grpSpPr>
        <p:sp>
          <p:nvSpPr>
            <p:cNvPr id="2300" name="Google Shape;2300;p60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0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0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6" name="Google Shape;2306;p60"/>
          <p:cNvGrpSpPr/>
          <p:nvPr/>
        </p:nvGrpSpPr>
        <p:grpSpPr>
          <a:xfrm>
            <a:off x="6662900" y="1807155"/>
            <a:ext cx="579625" cy="343836"/>
            <a:chOff x="304275" y="275275"/>
            <a:chExt cx="579625" cy="343836"/>
          </a:xfrm>
        </p:grpSpPr>
        <p:sp>
          <p:nvSpPr>
            <p:cNvPr id="2307" name="Google Shape;2307;p60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0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0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0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0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60"/>
          <p:cNvSpPr/>
          <p:nvPr/>
        </p:nvSpPr>
        <p:spPr>
          <a:xfrm>
            <a:off x="7487096" y="1188278"/>
            <a:ext cx="3552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60"/>
          <p:cNvSpPr/>
          <p:nvPr/>
        </p:nvSpPr>
        <p:spPr>
          <a:xfrm>
            <a:off x="7487096" y="898503"/>
            <a:ext cx="355200" cy="4041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4" name="Google Shape;2314;p60"/>
          <p:cNvGrpSpPr/>
          <p:nvPr/>
        </p:nvGrpSpPr>
        <p:grpSpPr>
          <a:xfrm rot="5400000">
            <a:off x="399915" y="3121295"/>
            <a:ext cx="553200" cy="206100"/>
            <a:chOff x="6076419" y="960358"/>
            <a:chExt cx="553200" cy="206100"/>
          </a:xfrm>
        </p:grpSpPr>
        <p:grpSp>
          <p:nvGrpSpPr>
            <p:cNvPr id="2315" name="Google Shape;2315;p60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16" name="Google Shape;2316;p60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7" name="Google Shape;2317;p60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18" name="Google Shape;2318;p60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19" name="Google Shape;2319;p60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0" name="Google Shape;2320;p60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21" name="Google Shape;2321;p60"/>
          <p:cNvGrpSpPr/>
          <p:nvPr/>
        </p:nvGrpSpPr>
        <p:grpSpPr>
          <a:xfrm>
            <a:off x="3030091" y="1131382"/>
            <a:ext cx="210300" cy="206100"/>
            <a:chOff x="5733519" y="960358"/>
            <a:chExt cx="210300" cy="206100"/>
          </a:xfrm>
        </p:grpSpPr>
        <p:cxnSp>
          <p:nvCxnSpPr>
            <p:cNvPr id="2322" name="Google Shape;2322;p60"/>
            <p:cNvCxnSpPr/>
            <p:nvPr/>
          </p:nvCxnSpPr>
          <p:spPr>
            <a:xfrm>
              <a:off x="5838685" y="960358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60"/>
            <p:cNvCxnSpPr/>
            <p:nvPr/>
          </p:nvCxnSpPr>
          <p:spPr>
            <a:xfrm>
              <a:off x="5733519" y="1063334"/>
              <a:ext cx="21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4" name="Google Shape;2324;p60"/>
          <p:cNvGrpSpPr/>
          <p:nvPr/>
        </p:nvGrpSpPr>
        <p:grpSpPr>
          <a:xfrm>
            <a:off x="8222629" y="2185582"/>
            <a:ext cx="210300" cy="206100"/>
            <a:chOff x="5733519" y="960358"/>
            <a:chExt cx="210300" cy="206100"/>
          </a:xfrm>
        </p:grpSpPr>
        <p:cxnSp>
          <p:nvCxnSpPr>
            <p:cNvPr id="2325" name="Google Shape;2325;p60"/>
            <p:cNvCxnSpPr/>
            <p:nvPr/>
          </p:nvCxnSpPr>
          <p:spPr>
            <a:xfrm>
              <a:off x="5838685" y="960358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60"/>
            <p:cNvCxnSpPr/>
            <p:nvPr/>
          </p:nvCxnSpPr>
          <p:spPr>
            <a:xfrm>
              <a:off x="5733519" y="1063334"/>
              <a:ext cx="21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828865" y="1786280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김윤형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828865" y="2215829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 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MANAGER</a:t>
            </a:r>
            <a:endParaRPr dirty="0"/>
          </a:p>
        </p:txBody>
      </p:sp>
      <p:sp>
        <p:nvSpPr>
          <p:cNvPr id="51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828865" y="3390256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박효선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828865" y="3819805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 END</a:t>
            </a:r>
          </a:p>
        </p:txBody>
      </p:sp>
      <p:sp>
        <p:nvSpPr>
          <p:cNvPr id="55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4702895" y="3390256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김민성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4702895" y="3819805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 END</a:t>
            </a:r>
          </a:p>
        </p:txBody>
      </p:sp>
      <p:sp>
        <p:nvSpPr>
          <p:cNvPr id="57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2765880" y="3390256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서지형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2765880" y="3819805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 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&amp; BACK END</a:t>
            </a:r>
            <a:endParaRPr lang="en" dirty="0" smtClean="0"/>
          </a:p>
        </p:txBody>
      </p:sp>
      <p:sp>
        <p:nvSpPr>
          <p:cNvPr id="59" name="Google Shape;2284;p60"/>
          <p:cNvSpPr txBox="1">
            <a:spLocks noGrp="1"/>
          </p:cNvSpPr>
          <p:nvPr>
            <p:ph type="title" idx="2"/>
          </p:nvPr>
        </p:nvSpPr>
        <p:spPr>
          <a:xfrm>
            <a:off x="6639910" y="3390256"/>
            <a:ext cx="1914025" cy="502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김준현</a:t>
            </a:r>
            <a:endParaRPr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0" name="Google Shape;2285;p60"/>
          <p:cNvSpPr txBox="1">
            <a:spLocks noGrp="1"/>
          </p:cNvSpPr>
          <p:nvPr>
            <p:ph type="subTitle" idx="1"/>
          </p:nvPr>
        </p:nvSpPr>
        <p:spPr>
          <a:xfrm>
            <a:off x="6639910" y="3819805"/>
            <a:ext cx="1914025" cy="58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 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ASSISTANT</a:t>
            </a:r>
            <a:endParaRPr lang="en" dirty="0" smtClean="0"/>
          </a:p>
        </p:txBody>
      </p:sp>
      <p:cxnSp>
        <p:nvCxnSpPr>
          <p:cNvPr id="6" name="직선 연결선 5"/>
          <p:cNvCxnSpPr>
            <a:stCxn id="50" idx="2"/>
            <a:endCxn id="51" idx="0"/>
          </p:cNvCxnSpPr>
          <p:nvPr/>
        </p:nvCxnSpPr>
        <p:spPr>
          <a:xfrm>
            <a:off x="1785878" y="2801772"/>
            <a:ext cx="0" cy="588484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603625" y="3098843"/>
            <a:ext cx="0" cy="291413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55" idx="0"/>
          </p:cNvCxnSpPr>
          <p:nvPr/>
        </p:nvCxnSpPr>
        <p:spPr>
          <a:xfrm>
            <a:off x="5648999" y="2801772"/>
            <a:ext cx="10909" cy="588484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endCxn id="59" idx="0"/>
          </p:cNvCxnSpPr>
          <p:nvPr/>
        </p:nvCxnSpPr>
        <p:spPr>
          <a:xfrm>
            <a:off x="7596922" y="3098843"/>
            <a:ext cx="1" cy="291413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2284" idx="1"/>
          </p:cNvCxnSpPr>
          <p:nvPr/>
        </p:nvCxnSpPr>
        <p:spPr>
          <a:xfrm flipH="1">
            <a:off x="2609850" y="2037419"/>
            <a:ext cx="2093045" cy="0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3832225" y="3098843"/>
            <a:ext cx="3764698" cy="0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774971" y="3098843"/>
            <a:ext cx="1828654" cy="1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832225" y="3098843"/>
            <a:ext cx="0" cy="291413"/>
          </a:xfrm>
          <a:prstGeom prst="line">
            <a:avLst/>
          </a:prstGeom>
          <a:ln w="15875">
            <a:solidFill>
              <a:srgbClr val="97A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oogle Shape;10997;p76"/>
          <p:cNvGrpSpPr/>
          <p:nvPr/>
        </p:nvGrpSpPr>
        <p:grpSpPr>
          <a:xfrm>
            <a:off x="1610691" y="1469245"/>
            <a:ext cx="350371" cy="348247"/>
            <a:chOff x="5045775" y="1946400"/>
            <a:chExt cx="296950" cy="295150"/>
          </a:xfrm>
          <a:solidFill>
            <a:srgbClr val="97ACDE"/>
          </a:solidFill>
        </p:grpSpPr>
        <p:sp>
          <p:nvSpPr>
            <p:cNvPr id="69" name="Google Shape;10998;p76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999;p76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9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8"/>
          <p:cNvSpPr txBox="1">
            <a:spLocks noGrp="1"/>
          </p:cNvSpPr>
          <p:nvPr>
            <p:ph type="title"/>
          </p:nvPr>
        </p:nvSpPr>
        <p:spPr>
          <a:xfrm>
            <a:off x="713399" y="2216763"/>
            <a:ext cx="4412521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통합 구현 테스트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0" name="Google Shape;710;p38"/>
          <p:cNvSpPr txBox="1">
            <a:spLocks noGrp="1"/>
          </p:cNvSpPr>
          <p:nvPr>
            <p:ph type="title" idx="2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시나리오 별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화면 테스트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12" name="Google Shape;712;p38"/>
          <p:cNvGrpSpPr/>
          <p:nvPr/>
        </p:nvGrpSpPr>
        <p:grpSpPr>
          <a:xfrm>
            <a:off x="5466825" y="2163338"/>
            <a:ext cx="579625" cy="557161"/>
            <a:chOff x="304275" y="275275"/>
            <a:chExt cx="579625" cy="557161"/>
          </a:xfrm>
        </p:grpSpPr>
        <p:sp>
          <p:nvSpPr>
            <p:cNvPr id="713" name="Google Shape;713;p38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7087539" y="2071102"/>
            <a:ext cx="1013130" cy="1404123"/>
            <a:chOff x="1667760" y="3714500"/>
            <a:chExt cx="580491" cy="804517"/>
          </a:xfrm>
        </p:grpSpPr>
        <p:sp>
          <p:nvSpPr>
            <p:cNvPr id="723" name="Google Shape;723;p38"/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6448758" y="636036"/>
            <a:ext cx="905486" cy="1947369"/>
            <a:chOff x="830207" y="3488333"/>
            <a:chExt cx="518814" cy="1115779"/>
          </a:xfrm>
        </p:grpSpPr>
        <p:sp>
          <p:nvSpPr>
            <p:cNvPr id="729" name="Google Shape;729;p38"/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8"/>
          <p:cNvGrpSpPr/>
          <p:nvPr/>
        </p:nvGrpSpPr>
        <p:grpSpPr>
          <a:xfrm>
            <a:off x="7540243" y="862323"/>
            <a:ext cx="445787" cy="1075113"/>
            <a:chOff x="1889064" y="1625288"/>
            <a:chExt cx="188933" cy="455633"/>
          </a:xfrm>
        </p:grpSpPr>
        <p:sp>
          <p:nvSpPr>
            <p:cNvPr id="749" name="Google Shape;749;p38"/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5029203" y="2903159"/>
            <a:ext cx="1671954" cy="988824"/>
            <a:chOff x="942970" y="2297423"/>
            <a:chExt cx="529434" cy="313117"/>
          </a:xfrm>
        </p:grpSpPr>
        <p:sp>
          <p:nvSpPr>
            <p:cNvPr id="754" name="Google Shape;754;p38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8"/>
          <p:cNvGrpSpPr/>
          <p:nvPr/>
        </p:nvGrpSpPr>
        <p:grpSpPr>
          <a:xfrm>
            <a:off x="6448738" y="3647907"/>
            <a:ext cx="583517" cy="326612"/>
            <a:chOff x="1366097" y="2245375"/>
            <a:chExt cx="184774" cy="103424"/>
          </a:xfrm>
        </p:grpSpPr>
        <p:sp>
          <p:nvSpPr>
            <p:cNvPr id="824" name="Google Shape;824;p38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5313835" y="432739"/>
            <a:ext cx="1007328" cy="1196023"/>
            <a:chOff x="1673102" y="2206764"/>
            <a:chExt cx="335575" cy="398435"/>
          </a:xfrm>
        </p:grpSpPr>
        <p:sp>
          <p:nvSpPr>
            <p:cNvPr id="828" name="Google Shape;828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8"/>
          <p:cNvSpPr/>
          <p:nvPr/>
        </p:nvSpPr>
        <p:spPr>
          <a:xfrm>
            <a:off x="4657500" y="-169048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5648300" y="4193402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467600" y="3647900"/>
            <a:ext cx="1945800" cy="176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38"/>
          <p:cNvGrpSpPr/>
          <p:nvPr/>
        </p:nvGrpSpPr>
        <p:grpSpPr>
          <a:xfrm>
            <a:off x="7195172" y="3475229"/>
            <a:ext cx="905514" cy="1075098"/>
            <a:chOff x="1673102" y="2206764"/>
            <a:chExt cx="335575" cy="398435"/>
          </a:xfrm>
        </p:grpSpPr>
        <p:sp>
          <p:nvSpPr>
            <p:cNvPr id="839" name="Google Shape;839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505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61"/>
          <p:cNvSpPr txBox="1">
            <a:spLocks noGrp="1"/>
          </p:cNvSpPr>
          <p:nvPr>
            <p:ph type="title"/>
          </p:nvPr>
        </p:nvSpPr>
        <p:spPr>
          <a:xfrm>
            <a:off x="2243525" y="1620465"/>
            <a:ext cx="4656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you!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32" name="Google Shape;2332;p61"/>
          <p:cNvSpPr txBox="1">
            <a:spLocks noGrp="1"/>
          </p:cNvSpPr>
          <p:nvPr>
            <p:ph type="title" idx="2"/>
          </p:nvPr>
        </p:nvSpPr>
        <p:spPr>
          <a:xfrm>
            <a:off x="2244948" y="2624840"/>
            <a:ext cx="4655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Does anyone have any </a:t>
            </a:r>
            <a:r>
              <a:rPr lang="en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questions?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33" name="Google Shape;2333;p61"/>
          <p:cNvSpPr txBox="1"/>
          <p:nvPr/>
        </p:nvSpPr>
        <p:spPr>
          <a:xfrm>
            <a:off x="2692500" y="4153775"/>
            <a:ext cx="375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200" dirty="0">
              <a:solidFill>
                <a:schemeClr val="accen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2348" name="Google Shape;2348;p61"/>
          <p:cNvCxnSpPr/>
          <p:nvPr/>
        </p:nvCxnSpPr>
        <p:spPr>
          <a:xfrm>
            <a:off x="3458850" y="2588190"/>
            <a:ext cx="2226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49" name="Google Shape;2349;p61"/>
          <p:cNvSpPr/>
          <p:nvPr/>
        </p:nvSpPr>
        <p:spPr>
          <a:xfrm>
            <a:off x="7344000" y="2054664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61"/>
          <p:cNvSpPr/>
          <p:nvPr/>
        </p:nvSpPr>
        <p:spPr>
          <a:xfrm>
            <a:off x="7344000" y="2530581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61"/>
          <p:cNvGrpSpPr/>
          <p:nvPr/>
        </p:nvGrpSpPr>
        <p:grpSpPr>
          <a:xfrm>
            <a:off x="7783663" y="2597226"/>
            <a:ext cx="1725885" cy="2277710"/>
            <a:chOff x="683950" y="1497553"/>
            <a:chExt cx="701636" cy="925974"/>
          </a:xfrm>
        </p:grpSpPr>
        <p:sp>
          <p:nvSpPr>
            <p:cNvPr id="2352" name="Google Shape;2352;p61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61"/>
          <p:cNvGrpSpPr/>
          <p:nvPr/>
        </p:nvGrpSpPr>
        <p:grpSpPr>
          <a:xfrm>
            <a:off x="1038160" y="964489"/>
            <a:ext cx="1007328" cy="1196023"/>
            <a:chOff x="1673102" y="2206764"/>
            <a:chExt cx="335575" cy="398435"/>
          </a:xfrm>
        </p:grpSpPr>
        <p:sp>
          <p:nvSpPr>
            <p:cNvPr id="2371" name="Google Shape;2371;p61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1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61"/>
          <p:cNvSpPr/>
          <p:nvPr/>
        </p:nvSpPr>
        <p:spPr>
          <a:xfrm>
            <a:off x="7458288" y="-503375"/>
            <a:ext cx="2376600" cy="2376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9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8"/>
          <p:cNvSpPr txBox="1">
            <a:spLocks noGrp="1"/>
          </p:cNvSpPr>
          <p:nvPr>
            <p:ph type="title"/>
          </p:nvPr>
        </p:nvSpPr>
        <p:spPr>
          <a:xfrm>
            <a:off x="713400" y="2216763"/>
            <a:ext cx="3210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 부문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0" name="Google Shape;710;p38"/>
          <p:cNvSpPr txBox="1">
            <a:spLocks noGrp="1"/>
          </p:cNvSpPr>
          <p:nvPr>
            <p:ph type="title" idx="2"/>
          </p:nvPr>
        </p:nvSpPr>
        <p:spPr>
          <a:xfrm>
            <a:off x="713400" y="1363238"/>
            <a:ext cx="1620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713399" y="3066863"/>
            <a:ext cx="3210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시스템  구성 및 화면 구성</a:t>
            </a:r>
          </a:p>
          <a:p>
            <a:pPr marL="0" lvl="0" indent="0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기술</a:t>
            </a:r>
          </a:p>
        </p:txBody>
      </p:sp>
      <p:grpSp>
        <p:nvGrpSpPr>
          <p:cNvPr id="712" name="Google Shape;712;p38"/>
          <p:cNvGrpSpPr/>
          <p:nvPr/>
        </p:nvGrpSpPr>
        <p:grpSpPr>
          <a:xfrm>
            <a:off x="5466825" y="2163338"/>
            <a:ext cx="579625" cy="557161"/>
            <a:chOff x="304275" y="275275"/>
            <a:chExt cx="579625" cy="557161"/>
          </a:xfrm>
        </p:grpSpPr>
        <p:sp>
          <p:nvSpPr>
            <p:cNvPr id="713" name="Google Shape;713;p38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7087539" y="2071102"/>
            <a:ext cx="1013130" cy="1404123"/>
            <a:chOff x="1667760" y="3714500"/>
            <a:chExt cx="580491" cy="804517"/>
          </a:xfrm>
        </p:grpSpPr>
        <p:sp>
          <p:nvSpPr>
            <p:cNvPr id="723" name="Google Shape;723;p38"/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6448758" y="636036"/>
            <a:ext cx="905486" cy="1947369"/>
            <a:chOff x="830207" y="3488333"/>
            <a:chExt cx="518814" cy="1115779"/>
          </a:xfrm>
        </p:grpSpPr>
        <p:sp>
          <p:nvSpPr>
            <p:cNvPr id="729" name="Google Shape;729;p38"/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8"/>
          <p:cNvGrpSpPr/>
          <p:nvPr/>
        </p:nvGrpSpPr>
        <p:grpSpPr>
          <a:xfrm>
            <a:off x="7540243" y="862323"/>
            <a:ext cx="445787" cy="1075113"/>
            <a:chOff x="1889064" y="1625288"/>
            <a:chExt cx="188933" cy="455633"/>
          </a:xfrm>
        </p:grpSpPr>
        <p:sp>
          <p:nvSpPr>
            <p:cNvPr id="749" name="Google Shape;749;p38"/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8"/>
          <p:cNvGrpSpPr/>
          <p:nvPr/>
        </p:nvGrpSpPr>
        <p:grpSpPr>
          <a:xfrm>
            <a:off x="5029203" y="2903159"/>
            <a:ext cx="1671954" cy="988824"/>
            <a:chOff x="942970" y="2297423"/>
            <a:chExt cx="529434" cy="313117"/>
          </a:xfrm>
        </p:grpSpPr>
        <p:sp>
          <p:nvSpPr>
            <p:cNvPr id="754" name="Google Shape;754;p38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8"/>
          <p:cNvGrpSpPr/>
          <p:nvPr/>
        </p:nvGrpSpPr>
        <p:grpSpPr>
          <a:xfrm>
            <a:off x="6448738" y="3647907"/>
            <a:ext cx="583517" cy="326612"/>
            <a:chOff x="1366097" y="2245375"/>
            <a:chExt cx="184774" cy="103424"/>
          </a:xfrm>
        </p:grpSpPr>
        <p:sp>
          <p:nvSpPr>
            <p:cNvPr id="824" name="Google Shape;824;p38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5313835" y="432739"/>
            <a:ext cx="1007328" cy="1196023"/>
            <a:chOff x="1673102" y="2206764"/>
            <a:chExt cx="335575" cy="398435"/>
          </a:xfrm>
        </p:grpSpPr>
        <p:sp>
          <p:nvSpPr>
            <p:cNvPr id="828" name="Google Shape;828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8"/>
          <p:cNvSpPr/>
          <p:nvPr/>
        </p:nvSpPr>
        <p:spPr>
          <a:xfrm>
            <a:off x="4657500" y="-169048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5648300" y="4193402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467600" y="3647900"/>
            <a:ext cx="1945800" cy="176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38"/>
          <p:cNvGrpSpPr/>
          <p:nvPr/>
        </p:nvGrpSpPr>
        <p:grpSpPr>
          <a:xfrm>
            <a:off x="7195172" y="3475229"/>
            <a:ext cx="905514" cy="1075098"/>
            <a:chOff x="1673102" y="2206764"/>
            <a:chExt cx="335575" cy="398435"/>
          </a:xfrm>
        </p:grpSpPr>
        <p:sp>
          <p:nvSpPr>
            <p:cNvPr id="839" name="Google Shape;839;p38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70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2"/>
          <p:cNvSpPr/>
          <p:nvPr/>
        </p:nvSpPr>
        <p:spPr>
          <a:xfrm>
            <a:off x="5250300" y="921150"/>
            <a:ext cx="3301200" cy="3301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2"/>
          <p:cNvSpPr/>
          <p:nvPr/>
        </p:nvSpPr>
        <p:spPr>
          <a:xfrm>
            <a:off x="713400" y="543325"/>
            <a:ext cx="3826500" cy="4100400"/>
          </a:xfrm>
          <a:prstGeom prst="plaque">
            <a:avLst>
              <a:gd name="adj" fmla="val 15355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2"/>
          <p:cNvSpPr txBox="1">
            <a:spLocks noGrp="1"/>
          </p:cNvSpPr>
          <p:nvPr>
            <p:ph type="title"/>
          </p:nvPr>
        </p:nvSpPr>
        <p:spPr>
          <a:xfrm>
            <a:off x="1253250" y="1485325"/>
            <a:ext cx="2746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PART 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77" name="Google Shape;1077;p42"/>
          <p:cNvSpPr txBox="1">
            <a:spLocks noGrp="1"/>
          </p:cNvSpPr>
          <p:nvPr>
            <p:ph type="subTitle" idx="1"/>
          </p:nvPr>
        </p:nvSpPr>
        <p:spPr>
          <a:xfrm>
            <a:off x="1253250" y="2224225"/>
            <a:ext cx="27468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시스템 구성도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기술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 TABLE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6889655" y="3091781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2"/>
          <p:cNvSpPr/>
          <p:nvPr/>
        </p:nvSpPr>
        <p:spPr>
          <a:xfrm>
            <a:off x="5391047" y="1190863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" name="Google Shape;1080;p42"/>
          <p:cNvGrpSpPr/>
          <p:nvPr/>
        </p:nvGrpSpPr>
        <p:grpSpPr>
          <a:xfrm>
            <a:off x="6349673" y="2925392"/>
            <a:ext cx="1274272" cy="832198"/>
            <a:chOff x="1867218" y="1450268"/>
            <a:chExt cx="674182" cy="440340"/>
          </a:xfrm>
        </p:grpSpPr>
        <p:grpSp>
          <p:nvGrpSpPr>
            <p:cNvPr id="1081" name="Google Shape;1081;p42"/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1082" name="Google Shape;1082;p42"/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2"/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2"/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2"/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2"/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" name="Google Shape;1087;p42"/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1088" name="Google Shape;1088;p42"/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2"/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2"/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2"/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2"/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2"/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2"/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2"/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2"/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42"/>
          <p:cNvGrpSpPr/>
          <p:nvPr/>
        </p:nvGrpSpPr>
        <p:grpSpPr>
          <a:xfrm>
            <a:off x="6987262" y="1689200"/>
            <a:ext cx="1274285" cy="1338094"/>
            <a:chOff x="3171849" y="2550685"/>
            <a:chExt cx="842168" cy="884456"/>
          </a:xfrm>
        </p:grpSpPr>
        <p:sp>
          <p:nvSpPr>
            <p:cNvPr id="1098" name="Google Shape;1098;p42"/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42"/>
          <p:cNvGrpSpPr/>
          <p:nvPr/>
        </p:nvGrpSpPr>
        <p:grpSpPr>
          <a:xfrm>
            <a:off x="6178493" y="2394232"/>
            <a:ext cx="439171" cy="489186"/>
            <a:chOff x="2092454" y="2863767"/>
            <a:chExt cx="391558" cy="436150"/>
          </a:xfrm>
        </p:grpSpPr>
        <p:sp>
          <p:nvSpPr>
            <p:cNvPr id="1173" name="Google Shape;1173;p42"/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42"/>
          <p:cNvGrpSpPr/>
          <p:nvPr/>
        </p:nvGrpSpPr>
        <p:grpSpPr>
          <a:xfrm>
            <a:off x="5580874" y="1911923"/>
            <a:ext cx="658013" cy="489171"/>
            <a:chOff x="1144825" y="2818822"/>
            <a:chExt cx="385863" cy="286853"/>
          </a:xfrm>
        </p:grpSpPr>
        <p:sp>
          <p:nvSpPr>
            <p:cNvPr id="1177" name="Google Shape;1177;p42"/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42"/>
          <p:cNvGrpSpPr/>
          <p:nvPr/>
        </p:nvGrpSpPr>
        <p:grpSpPr>
          <a:xfrm>
            <a:off x="6292148" y="921070"/>
            <a:ext cx="969240" cy="1150800"/>
            <a:chOff x="1673102" y="2206764"/>
            <a:chExt cx="335575" cy="398435"/>
          </a:xfrm>
        </p:grpSpPr>
        <p:sp>
          <p:nvSpPr>
            <p:cNvPr id="1182" name="Google Shape;1182;p42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2"/>
          <p:cNvGrpSpPr/>
          <p:nvPr/>
        </p:nvGrpSpPr>
        <p:grpSpPr>
          <a:xfrm>
            <a:off x="4890425" y="3989063"/>
            <a:ext cx="579625" cy="557161"/>
            <a:chOff x="304275" y="275275"/>
            <a:chExt cx="579625" cy="557161"/>
          </a:xfrm>
        </p:grpSpPr>
        <p:sp>
          <p:nvSpPr>
            <p:cNvPr id="1190" name="Google Shape;1190;p42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42"/>
          <p:cNvGrpSpPr/>
          <p:nvPr/>
        </p:nvGrpSpPr>
        <p:grpSpPr>
          <a:xfrm>
            <a:off x="8075650" y="543324"/>
            <a:ext cx="355063" cy="130500"/>
            <a:chOff x="304275" y="701936"/>
            <a:chExt cx="355063" cy="130500"/>
          </a:xfrm>
        </p:grpSpPr>
        <p:sp>
          <p:nvSpPr>
            <p:cNvPr id="1200" name="Google Shape;1200;p42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42"/>
          <p:cNvSpPr/>
          <p:nvPr/>
        </p:nvSpPr>
        <p:spPr>
          <a:xfrm>
            <a:off x="4924200" y="851667"/>
            <a:ext cx="326100" cy="370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2"/>
          <p:cNvSpPr/>
          <p:nvPr/>
        </p:nvSpPr>
        <p:spPr>
          <a:xfrm>
            <a:off x="4924200" y="1144960"/>
            <a:ext cx="326100" cy="370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42"/>
          <p:cNvGrpSpPr/>
          <p:nvPr/>
        </p:nvGrpSpPr>
        <p:grpSpPr>
          <a:xfrm>
            <a:off x="2180767" y="1080708"/>
            <a:ext cx="896100" cy="206100"/>
            <a:chOff x="5733519" y="960358"/>
            <a:chExt cx="896100" cy="206100"/>
          </a:xfrm>
        </p:grpSpPr>
        <p:grpSp>
          <p:nvGrpSpPr>
            <p:cNvPr id="1205" name="Google Shape;1205;p42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06" name="Google Shape;1206;p42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7" name="Google Shape;1207;p42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08" name="Google Shape;1208;p42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09" name="Google Shape;1209;p42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0" name="Google Shape;1210;p42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1" name="Google Shape;1211;p42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12" name="Google Shape;1212;p42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3" name="Google Shape;1213;p42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14" name="Google Shape;1214;p42"/>
          <p:cNvGrpSpPr/>
          <p:nvPr/>
        </p:nvGrpSpPr>
        <p:grpSpPr>
          <a:xfrm>
            <a:off x="2180767" y="3900182"/>
            <a:ext cx="896100" cy="206100"/>
            <a:chOff x="5733519" y="960358"/>
            <a:chExt cx="896100" cy="206100"/>
          </a:xfrm>
        </p:grpSpPr>
        <p:grpSp>
          <p:nvGrpSpPr>
            <p:cNvPr id="1215" name="Google Shape;1215;p42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16" name="Google Shape;1216;p42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7" name="Google Shape;1217;p42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8" name="Google Shape;1218;p42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19" name="Google Shape;1219;p42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0" name="Google Shape;1220;p42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1" name="Google Shape;1221;p42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22" name="Google Shape;1222;p42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3" name="Google Shape;1223;p42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1051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59"/>
          <p:cNvSpPr/>
          <p:nvPr/>
        </p:nvSpPr>
        <p:spPr>
          <a:xfrm>
            <a:off x="713400" y="543325"/>
            <a:ext cx="31689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59"/>
          <p:cNvSpPr txBox="1">
            <a:spLocks noGrp="1"/>
          </p:cNvSpPr>
          <p:nvPr>
            <p:ph type="title"/>
          </p:nvPr>
        </p:nvSpPr>
        <p:spPr>
          <a:xfrm>
            <a:off x="823800" y="1925250"/>
            <a:ext cx="29481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</a:t>
            </a:r>
            <a: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/>
            </a:r>
            <a:br>
              <a:rPr lang="en-US" altLang="ko-KR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구성도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38" name="Google Shape;2238;p59"/>
          <p:cNvSpPr txBox="1">
            <a:spLocks noGrp="1"/>
          </p:cNvSpPr>
          <p:nvPr>
            <p:ph type="title" idx="2"/>
          </p:nvPr>
        </p:nvSpPr>
        <p:spPr>
          <a:xfrm>
            <a:off x="4392750" y="1277450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39" name="Google Shape;2239;p59"/>
          <p:cNvSpPr txBox="1">
            <a:spLocks noGrp="1"/>
          </p:cNvSpPr>
          <p:nvPr>
            <p:ph type="subTitle" idx="1"/>
          </p:nvPr>
        </p:nvSpPr>
        <p:spPr>
          <a:xfrm>
            <a:off x="4392750" y="1706997"/>
            <a:ext cx="1727634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2 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티어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(F&amp;B</a:t>
            </a:r>
            <a:r>
              <a:rPr lang="en-US" altLang="ko-KR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시스템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 구성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40" name="Google Shape;2240;p59"/>
          <p:cNvSpPr txBox="1">
            <a:spLocks noGrp="1"/>
          </p:cNvSpPr>
          <p:nvPr>
            <p:ph type="title" idx="3"/>
          </p:nvPr>
        </p:nvSpPr>
        <p:spPr>
          <a:xfrm>
            <a:off x="6508612" y="1277450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41" name="Google Shape;2241;p59"/>
          <p:cNvSpPr txBox="1">
            <a:spLocks noGrp="1"/>
          </p:cNvSpPr>
          <p:nvPr>
            <p:ph type="subTitle" idx="4"/>
          </p:nvPr>
        </p:nvSpPr>
        <p:spPr>
          <a:xfrm>
            <a:off x="6508613" y="1706998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최소 금액으로 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부하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분산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 성능 향상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42" name="Google Shape;2242;p59"/>
          <p:cNvSpPr txBox="1">
            <a:spLocks noGrp="1"/>
          </p:cNvSpPr>
          <p:nvPr>
            <p:ph type="title" idx="5"/>
          </p:nvPr>
        </p:nvSpPr>
        <p:spPr>
          <a:xfrm>
            <a:off x="4392750" y="3261928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43" name="Google Shape;2243;p59"/>
          <p:cNvSpPr txBox="1">
            <a:spLocks noGrp="1"/>
          </p:cNvSpPr>
          <p:nvPr>
            <p:ph type="subTitle" idx="6"/>
          </p:nvPr>
        </p:nvSpPr>
        <p:spPr>
          <a:xfrm>
            <a:off x="4392750" y="3691475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역할 분리와 협업의 용이함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44" name="Google Shape;2244;p59"/>
          <p:cNvSpPr txBox="1">
            <a:spLocks noGrp="1"/>
          </p:cNvSpPr>
          <p:nvPr>
            <p:ph type="title" idx="7"/>
          </p:nvPr>
        </p:nvSpPr>
        <p:spPr>
          <a:xfrm>
            <a:off x="6508612" y="3261927"/>
            <a:ext cx="192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45" name="Google Shape;2245;p59"/>
          <p:cNvSpPr txBox="1">
            <a:spLocks noGrp="1"/>
          </p:cNvSpPr>
          <p:nvPr>
            <p:ph type="subTitle" idx="8"/>
          </p:nvPr>
        </p:nvSpPr>
        <p:spPr>
          <a:xfrm>
            <a:off x="6508613" y="3691475"/>
            <a:ext cx="1922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확장성과 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유지보수의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용이함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46" name="Google Shape;2246;p59"/>
          <p:cNvSpPr/>
          <p:nvPr/>
        </p:nvSpPr>
        <p:spPr>
          <a:xfrm>
            <a:off x="4480925" y="828536"/>
            <a:ext cx="738818" cy="448906"/>
          </a:xfrm>
          <a:custGeom>
            <a:avLst/>
            <a:gdLst/>
            <a:ahLst/>
            <a:cxnLst/>
            <a:rect l="l" t="t" r="r" b="b"/>
            <a:pathLst>
              <a:path w="47459" h="28730" extrusionOk="0">
                <a:moveTo>
                  <a:pt x="17443" y="26742"/>
                </a:moveTo>
                <a:cubicBezTo>
                  <a:pt x="16669" y="26742"/>
                  <a:pt x="16050" y="26110"/>
                  <a:pt x="16050" y="25348"/>
                </a:cubicBezTo>
                <a:cubicBezTo>
                  <a:pt x="16050" y="24575"/>
                  <a:pt x="16669" y="23944"/>
                  <a:pt x="17443" y="23944"/>
                </a:cubicBezTo>
                <a:cubicBezTo>
                  <a:pt x="18217" y="23944"/>
                  <a:pt x="18836" y="24575"/>
                  <a:pt x="18836" y="25348"/>
                </a:cubicBezTo>
                <a:cubicBezTo>
                  <a:pt x="18836" y="26110"/>
                  <a:pt x="18217" y="26742"/>
                  <a:pt x="17443" y="26742"/>
                </a:cubicBezTo>
                <a:close/>
                <a:moveTo>
                  <a:pt x="46458" y="2322"/>
                </a:moveTo>
                <a:lnTo>
                  <a:pt x="36778" y="2322"/>
                </a:lnTo>
                <a:cubicBezTo>
                  <a:pt x="36409" y="2322"/>
                  <a:pt x="36064" y="2524"/>
                  <a:pt x="35897" y="2858"/>
                </a:cubicBezTo>
                <a:lnTo>
                  <a:pt x="24706" y="24348"/>
                </a:lnTo>
                <a:lnTo>
                  <a:pt x="20669" y="24348"/>
                </a:lnTo>
                <a:cubicBezTo>
                  <a:pt x="20253" y="22967"/>
                  <a:pt x="18967" y="21967"/>
                  <a:pt x="17443" y="21967"/>
                </a:cubicBezTo>
                <a:cubicBezTo>
                  <a:pt x="15573" y="21967"/>
                  <a:pt x="14061" y="23479"/>
                  <a:pt x="14061" y="25348"/>
                </a:cubicBezTo>
                <a:cubicBezTo>
                  <a:pt x="14061" y="27206"/>
                  <a:pt x="15573" y="28730"/>
                  <a:pt x="17443" y="28730"/>
                </a:cubicBezTo>
                <a:cubicBezTo>
                  <a:pt x="18967" y="28730"/>
                  <a:pt x="20253" y="27718"/>
                  <a:pt x="20669" y="26337"/>
                </a:cubicBezTo>
                <a:lnTo>
                  <a:pt x="25301" y="26337"/>
                </a:lnTo>
                <a:cubicBezTo>
                  <a:pt x="25670" y="26337"/>
                  <a:pt x="26015" y="26134"/>
                  <a:pt x="26182" y="25801"/>
                </a:cubicBezTo>
                <a:lnTo>
                  <a:pt x="37374" y="4298"/>
                </a:lnTo>
                <a:lnTo>
                  <a:pt x="45470" y="4298"/>
                </a:lnTo>
                <a:lnTo>
                  <a:pt x="45470" y="24348"/>
                </a:lnTo>
                <a:lnTo>
                  <a:pt x="30075" y="24348"/>
                </a:lnTo>
                <a:cubicBezTo>
                  <a:pt x="29528" y="24348"/>
                  <a:pt x="29087" y="24801"/>
                  <a:pt x="29087" y="25348"/>
                </a:cubicBezTo>
                <a:cubicBezTo>
                  <a:pt x="29087" y="25896"/>
                  <a:pt x="29528" y="26337"/>
                  <a:pt x="30075" y="26337"/>
                </a:cubicBezTo>
                <a:lnTo>
                  <a:pt x="46458" y="26337"/>
                </a:lnTo>
                <a:cubicBezTo>
                  <a:pt x="47006" y="26337"/>
                  <a:pt x="47458" y="25896"/>
                  <a:pt x="47458" y="25348"/>
                </a:cubicBezTo>
                <a:lnTo>
                  <a:pt x="47458" y="3310"/>
                </a:lnTo>
                <a:cubicBezTo>
                  <a:pt x="47458" y="2762"/>
                  <a:pt x="47006" y="2322"/>
                  <a:pt x="46458" y="2322"/>
                </a:cubicBezTo>
                <a:close/>
                <a:moveTo>
                  <a:pt x="30016" y="1988"/>
                </a:moveTo>
                <a:cubicBezTo>
                  <a:pt x="30790" y="1988"/>
                  <a:pt x="31409" y="2608"/>
                  <a:pt x="31409" y="3381"/>
                </a:cubicBezTo>
                <a:cubicBezTo>
                  <a:pt x="31409" y="4155"/>
                  <a:pt x="30790" y="4786"/>
                  <a:pt x="30016" y="4786"/>
                </a:cubicBezTo>
                <a:cubicBezTo>
                  <a:pt x="29242" y="4786"/>
                  <a:pt x="28623" y="4155"/>
                  <a:pt x="28623" y="3381"/>
                </a:cubicBezTo>
                <a:cubicBezTo>
                  <a:pt x="28623" y="2608"/>
                  <a:pt x="29242" y="1988"/>
                  <a:pt x="30016" y="1988"/>
                </a:cubicBezTo>
                <a:close/>
                <a:moveTo>
                  <a:pt x="26789" y="4370"/>
                </a:moveTo>
                <a:cubicBezTo>
                  <a:pt x="27206" y="5763"/>
                  <a:pt x="28492" y="6763"/>
                  <a:pt x="30016" y="6763"/>
                </a:cubicBezTo>
                <a:cubicBezTo>
                  <a:pt x="31873" y="6763"/>
                  <a:pt x="33397" y="5251"/>
                  <a:pt x="33397" y="3381"/>
                </a:cubicBezTo>
                <a:cubicBezTo>
                  <a:pt x="33397" y="1524"/>
                  <a:pt x="31873" y="0"/>
                  <a:pt x="30016" y="0"/>
                </a:cubicBezTo>
                <a:cubicBezTo>
                  <a:pt x="28492" y="0"/>
                  <a:pt x="27206" y="1012"/>
                  <a:pt x="26789" y="2393"/>
                </a:cubicBezTo>
                <a:lnTo>
                  <a:pt x="22158" y="2393"/>
                </a:lnTo>
                <a:cubicBezTo>
                  <a:pt x="21788" y="2393"/>
                  <a:pt x="21443" y="2596"/>
                  <a:pt x="21277" y="2929"/>
                </a:cubicBezTo>
                <a:lnTo>
                  <a:pt x="10085" y="24432"/>
                </a:lnTo>
                <a:lnTo>
                  <a:pt x="1988" y="24432"/>
                </a:lnTo>
                <a:lnTo>
                  <a:pt x="1988" y="4370"/>
                </a:lnTo>
                <a:lnTo>
                  <a:pt x="17383" y="4370"/>
                </a:lnTo>
                <a:cubicBezTo>
                  <a:pt x="17931" y="4370"/>
                  <a:pt x="18371" y="3929"/>
                  <a:pt x="18371" y="3381"/>
                </a:cubicBezTo>
                <a:cubicBezTo>
                  <a:pt x="18371" y="2834"/>
                  <a:pt x="17931" y="2393"/>
                  <a:pt x="17383" y="2393"/>
                </a:cubicBezTo>
                <a:lnTo>
                  <a:pt x="988" y="2393"/>
                </a:lnTo>
                <a:cubicBezTo>
                  <a:pt x="441" y="2393"/>
                  <a:pt x="0" y="2834"/>
                  <a:pt x="0" y="3381"/>
                </a:cubicBezTo>
                <a:lnTo>
                  <a:pt x="0" y="25420"/>
                </a:lnTo>
                <a:cubicBezTo>
                  <a:pt x="0" y="25968"/>
                  <a:pt x="441" y="26408"/>
                  <a:pt x="988" y="26408"/>
                </a:cubicBezTo>
                <a:lnTo>
                  <a:pt x="10680" y="26408"/>
                </a:lnTo>
                <a:cubicBezTo>
                  <a:pt x="11049" y="26408"/>
                  <a:pt x="11394" y="26206"/>
                  <a:pt x="11561" y="25872"/>
                </a:cubicBezTo>
                <a:lnTo>
                  <a:pt x="22753" y="4370"/>
                </a:lnTo>
                <a:close/>
                <a:moveTo>
                  <a:pt x="26003" y="8049"/>
                </a:moveTo>
                <a:lnTo>
                  <a:pt x="20086" y="19419"/>
                </a:lnTo>
                <a:cubicBezTo>
                  <a:pt x="19836" y="19895"/>
                  <a:pt x="20026" y="20503"/>
                  <a:pt x="20515" y="20753"/>
                </a:cubicBezTo>
                <a:cubicBezTo>
                  <a:pt x="20657" y="20824"/>
                  <a:pt x="20812" y="20860"/>
                  <a:pt x="20967" y="20860"/>
                </a:cubicBezTo>
                <a:cubicBezTo>
                  <a:pt x="21324" y="20860"/>
                  <a:pt x="21669" y="20669"/>
                  <a:pt x="21848" y="20336"/>
                </a:cubicBezTo>
                <a:lnTo>
                  <a:pt x="27765" y="8966"/>
                </a:lnTo>
                <a:cubicBezTo>
                  <a:pt x="28015" y="8477"/>
                  <a:pt x="27837" y="7882"/>
                  <a:pt x="27349" y="7620"/>
                </a:cubicBezTo>
                <a:cubicBezTo>
                  <a:pt x="26861" y="7370"/>
                  <a:pt x="26265" y="7561"/>
                  <a:pt x="26003" y="80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59"/>
          <p:cNvSpPr/>
          <p:nvPr/>
        </p:nvSpPr>
        <p:spPr>
          <a:xfrm>
            <a:off x="4480925" y="2622908"/>
            <a:ext cx="681710" cy="653966"/>
          </a:xfrm>
          <a:custGeom>
            <a:avLst/>
            <a:gdLst/>
            <a:ahLst/>
            <a:cxnLst/>
            <a:rect l="l" t="t" r="r" b="b"/>
            <a:pathLst>
              <a:path w="40077" h="38446" extrusionOk="0">
                <a:moveTo>
                  <a:pt x="29814" y="5525"/>
                </a:moveTo>
                <a:cubicBezTo>
                  <a:pt x="29599" y="5894"/>
                  <a:pt x="29254" y="6156"/>
                  <a:pt x="28837" y="6275"/>
                </a:cubicBezTo>
                <a:cubicBezTo>
                  <a:pt x="28432" y="6382"/>
                  <a:pt x="28004" y="6323"/>
                  <a:pt x="27635" y="6109"/>
                </a:cubicBezTo>
                <a:cubicBezTo>
                  <a:pt x="26873" y="5668"/>
                  <a:pt x="26611" y="4692"/>
                  <a:pt x="27051" y="3942"/>
                </a:cubicBezTo>
                <a:cubicBezTo>
                  <a:pt x="27349" y="3430"/>
                  <a:pt x="27885" y="3144"/>
                  <a:pt x="28432" y="3144"/>
                </a:cubicBezTo>
                <a:cubicBezTo>
                  <a:pt x="28706" y="3144"/>
                  <a:pt x="28980" y="3203"/>
                  <a:pt x="29230" y="3358"/>
                </a:cubicBezTo>
                <a:cubicBezTo>
                  <a:pt x="29992" y="3787"/>
                  <a:pt x="30254" y="4763"/>
                  <a:pt x="29814" y="5525"/>
                </a:cubicBezTo>
                <a:close/>
                <a:moveTo>
                  <a:pt x="36481" y="30814"/>
                </a:moveTo>
                <a:lnTo>
                  <a:pt x="35243" y="29885"/>
                </a:lnTo>
                <a:cubicBezTo>
                  <a:pt x="35338" y="29730"/>
                  <a:pt x="35433" y="29564"/>
                  <a:pt x="35529" y="29409"/>
                </a:cubicBezTo>
                <a:cubicBezTo>
                  <a:pt x="40077" y="21527"/>
                  <a:pt x="38196" y="11359"/>
                  <a:pt x="31183" y="5632"/>
                </a:cubicBezTo>
                <a:cubicBezTo>
                  <a:pt x="31599" y="4358"/>
                  <a:pt x="31076" y="2930"/>
                  <a:pt x="29873" y="2227"/>
                </a:cubicBezTo>
                <a:cubicBezTo>
                  <a:pt x="28492" y="1429"/>
                  <a:pt x="26730" y="1906"/>
                  <a:pt x="25932" y="3287"/>
                </a:cubicBezTo>
                <a:cubicBezTo>
                  <a:pt x="25134" y="4668"/>
                  <a:pt x="25611" y="6442"/>
                  <a:pt x="26980" y="7240"/>
                </a:cubicBezTo>
                <a:cubicBezTo>
                  <a:pt x="27432" y="7490"/>
                  <a:pt x="27920" y="7621"/>
                  <a:pt x="28420" y="7621"/>
                </a:cubicBezTo>
                <a:cubicBezTo>
                  <a:pt x="28682" y="7621"/>
                  <a:pt x="28932" y="7585"/>
                  <a:pt x="29182" y="7525"/>
                </a:cubicBezTo>
                <a:cubicBezTo>
                  <a:pt x="29683" y="7382"/>
                  <a:pt x="30135" y="7121"/>
                  <a:pt x="30492" y="6751"/>
                </a:cubicBezTo>
                <a:cubicBezTo>
                  <a:pt x="36910" y="12097"/>
                  <a:pt x="38612" y="21479"/>
                  <a:pt x="34397" y="28754"/>
                </a:cubicBezTo>
                <a:cubicBezTo>
                  <a:pt x="34219" y="29076"/>
                  <a:pt x="34028" y="29385"/>
                  <a:pt x="33826" y="29683"/>
                </a:cubicBezTo>
                <a:cubicBezTo>
                  <a:pt x="33635" y="29969"/>
                  <a:pt x="33707" y="30361"/>
                  <a:pt x="33981" y="30564"/>
                </a:cubicBezTo>
                <a:lnTo>
                  <a:pt x="35707" y="31850"/>
                </a:lnTo>
                <a:cubicBezTo>
                  <a:pt x="35826" y="31933"/>
                  <a:pt x="35957" y="31981"/>
                  <a:pt x="36088" y="31981"/>
                </a:cubicBezTo>
                <a:cubicBezTo>
                  <a:pt x="36291" y="31981"/>
                  <a:pt x="36493" y="31885"/>
                  <a:pt x="36612" y="31719"/>
                </a:cubicBezTo>
                <a:cubicBezTo>
                  <a:pt x="36826" y="31433"/>
                  <a:pt x="36767" y="31028"/>
                  <a:pt x="36481" y="30814"/>
                </a:cubicBezTo>
                <a:close/>
                <a:moveTo>
                  <a:pt x="30957" y="35195"/>
                </a:moveTo>
                <a:cubicBezTo>
                  <a:pt x="30849" y="35612"/>
                  <a:pt x="30587" y="35957"/>
                  <a:pt x="30218" y="36172"/>
                </a:cubicBezTo>
                <a:cubicBezTo>
                  <a:pt x="29456" y="36600"/>
                  <a:pt x="28480" y="36350"/>
                  <a:pt x="28039" y="35588"/>
                </a:cubicBezTo>
                <a:cubicBezTo>
                  <a:pt x="27599" y="34826"/>
                  <a:pt x="27861" y="33850"/>
                  <a:pt x="28623" y="33409"/>
                </a:cubicBezTo>
                <a:cubicBezTo>
                  <a:pt x="28873" y="33267"/>
                  <a:pt x="29147" y="33195"/>
                  <a:pt x="29421" y="33195"/>
                </a:cubicBezTo>
                <a:cubicBezTo>
                  <a:pt x="29552" y="33195"/>
                  <a:pt x="29694" y="33219"/>
                  <a:pt x="29837" y="33255"/>
                </a:cubicBezTo>
                <a:cubicBezTo>
                  <a:pt x="30242" y="33362"/>
                  <a:pt x="30587" y="33624"/>
                  <a:pt x="30802" y="33993"/>
                </a:cubicBezTo>
                <a:cubicBezTo>
                  <a:pt x="31016" y="34362"/>
                  <a:pt x="31064" y="34791"/>
                  <a:pt x="30957" y="35195"/>
                </a:cubicBezTo>
                <a:close/>
                <a:moveTo>
                  <a:pt x="30171" y="31993"/>
                </a:moveTo>
                <a:cubicBezTo>
                  <a:pt x="29421" y="31790"/>
                  <a:pt x="28647" y="31897"/>
                  <a:pt x="27980" y="32290"/>
                </a:cubicBezTo>
                <a:cubicBezTo>
                  <a:pt x="26813" y="32957"/>
                  <a:pt x="26289" y="34326"/>
                  <a:pt x="26635" y="35565"/>
                </a:cubicBezTo>
                <a:cubicBezTo>
                  <a:pt x="18800" y="38446"/>
                  <a:pt x="9835" y="35231"/>
                  <a:pt x="5632" y="27945"/>
                </a:cubicBezTo>
                <a:cubicBezTo>
                  <a:pt x="5441" y="27635"/>
                  <a:pt x="5275" y="27302"/>
                  <a:pt x="5108" y="26992"/>
                </a:cubicBezTo>
                <a:cubicBezTo>
                  <a:pt x="4953" y="26682"/>
                  <a:pt x="4596" y="26540"/>
                  <a:pt x="4275" y="26682"/>
                </a:cubicBezTo>
                <a:lnTo>
                  <a:pt x="2298" y="27528"/>
                </a:lnTo>
                <a:cubicBezTo>
                  <a:pt x="1965" y="27671"/>
                  <a:pt x="1822" y="28052"/>
                  <a:pt x="1965" y="28385"/>
                </a:cubicBezTo>
                <a:cubicBezTo>
                  <a:pt x="2096" y="28707"/>
                  <a:pt x="2477" y="28861"/>
                  <a:pt x="2810" y="28718"/>
                </a:cubicBezTo>
                <a:lnTo>
                  <a:pt x="4239" y="28111"/>
                </a:lnTo>
                <a:cubicBezTo>
                  <a:pt x="4322" y="28278"/>
                  <a:pt x="4417" y="28433"/>
                  <a:pt x="4501" y="28599"/>
                </a:cubicBezTo>
                <a:cubicBezTo>
                  <a:pt x="7906" y="34493"/>
                  <a:pt x="14228" y="37910"/>
                  <a:pt x="20741" y="37910"/>
                </a:cubicBezTo>
                <a:cubicBezTo>
                  <a:pt x="22932" y="37910"/>
                  <a:pt x="25134" y="37529"/>
                  <a:pt x="27277" y="36708"/>
                </a:cubicBezTo>
                <a:cubicBezTo>
                  <a:pt x="27825" y="37339"/>
                  <a:pt x="28611" y="37684"/>
                  <a:pt x="29421" y="37684"/>
                </a:cubicBezTo>
                <a:cubicBezTo>
                  <a:pt x="29921" y="37684"/>
                  <a:pt x="30409" y="37553"/>
                  <a:pt x="30861" y="37291"/>
                </a:cubicBezTo>
                <a:cubicBezTo>
                  <a:pt x="31540" y="36910"/>
                  <a:pt x="32016" y="36279"/>
                  <a:pt x="32219" y="35541"/>
                </a:cubicBezTo>
                <a:cubicBezTo>
                  <a:pt x="32409" y="34791"/>
                  <a:pt x="32314" y="34017"/>
                  <a:pt x="31921" y="33338"/>
                </a:cubicBezTo>
                <a:cubicBezTo>
                  <a:pt x="31540" y="32671"/>
                  <a:pt x="30909" y="32195"/>
                  <a:pt x="30171" y="31993"/>
                </a:cubicBezTo>
                <a:close/>
                <a:moveTo>
                  <a:pt x="1310" y="20622"/>
                </a:moveTo>
                <a:cubicBezTo>
                  <a:pt x="1310" y="19741"/>
                  <a:pt x="2012" y="19027"/>
                  <a:pt x="2893" y="19027"/>
                </a:cubicBezTo>
                <a:cubicBezTo>
                  <a:pt x="3775" y="19027"/>
                  <a:pt x="4489" y="19741"/>
                  <a:pt x="4489" y="20622"/>
                </a:cubicBezTo>
                <a:cubicBezTo>
                  <a:pt x="4489" y="21491"/>
                  <a:pt x="3775" y="22206"/>
                  <a:pt x="2893" y="22206"/>
                </a:cubicBezTo>
                <a:cubicBezTo>
                  <a:pt x="2012" y="22206"/>
                  <a:pt x="1310" y="21491"/>
                  <a:pt x="1310" y="20622"/>
                </a:cubicBezTo>
                <a:close/>
                <a:moveTo>
                  <a:pt x="5787" y="20622"/>
                </a:moveTo>
                <a:cubicBezTo>
                  <a:pt x="5787" y="19277"/>
                  <a:pt x="4858" y="18146"/>
                  <a:pt x="3620" y="17824"/>
                </a:cubicBezTo>
                <a:cubicBezTo>
                  <a:pt x="5037" y="9585"/>
                  <a:pt x="12311" y="3430"/>
                  <a:pt x="20717" y="3430"/>
                </a:cubicBezTo>
                <a:cubicBezTo>
                  <a:pt x="21074" y="3430"/>
                  <a:pt x="21443" y="3442"/>
                  <a:pt x="21801" y="3465"/>
                </a:cubicBezTo>
                <a:cubicBezTo>
                  <a:pt x="22158" y="3489"/>
                  <a:pt x="22455" y="3239"/>
                  <a:pt x="22491" y="2894"/>
                </a:cubicBezTo>
                <a:lnTo>
                  <a:pt x="22741" y="763"/>
                </a:lnTo>
                <a:cubicBezTo>
                  <a:pt x="22789" y="405"/>
                  <a:pt x="22527" y="84"/>
                  <a:pt x="22170" y="36"/>
                </a:cubicBezTo>
                <a:cubicBezTo>
                  <a:pt x="21824" y="1"/>
                  <a:pt x="21491" y="251"/>
                  <a:pt x="21455" y="608"/>
                </a:cubicBezTo>
                <a:lnTo>
                  <a:pt x="21277" y="2144"/>
                </a:lnTo>
                <a:cubicBezTo>
                  <a:pt x="21086" y="2132"/>
                  <a:pt x="20896" y="2132"/>
                  <a:pt x="20717" y="2132"/>
                </a:cubicBezTo>
                <a:cubicBezTo>
                  <a:pt x="11621" y="2132"/>
                  <a:pt x="3751" y="8847"/>
                  <a:pt x="2298" y="17789"/>
                </a:cubicBezTo>
                <a:cubicBezTo>
                  <a:pt x="988" y="18062"/>
                  <a:pt x="0" y="19229"/>
                  <a:pt x="0" y="20622"/>
                </a:cubicBezTo>
                <a:cubicBezTo>
                  <a:pt x="0" y="22206"/>
                  <a:pt x="1298" y="23504"/>
                  <a:pt x="2893" y="23504"/>
                </a:cubicBezTo>
                <a:cubicBezTo>
                  <a:pt x="4489" y="23504"/>
                  <a:pt x="5787" y="22206"/>
                  <a:pt x="5787" y="20622"/>
                </a:cubicBezTo>
                <a:close/>
                <a:moveTo>
                  <a:pt x="12752" y="12478"/>
                </a:moveTo>
                <a:cubicBezTo>
                  <a:pt x="12109" y="12478"/>
                  <a:pt x="11585" y="11954"/>
                  <a:pt x="11585" y="11312"/>
                </a:cubicBezTo>
                <a:cubicBezTo>
                  <a:pt x="11585" y="10669"/>
                  <a:pt x="12109" y="10145"/>
                  <a:pt x="12752" y="10145"/>
                </a:cubicBezTo>
                <a:cubicBezTo>
                  <a:pt x="13395" y="10145"/>
                  <a:pt x="13919" y="10669"/>
                  <a:pt x="13919" y="11312"/>
                </a:cubicBezTo>
                <a:cubicBezTo>
                  <a:pt x="13919" y="11954"/>
                  <a:pt x="13395" y="12478"/>
                  <a:pt x="12752" y="12478"/>
                </a:cubicBezTo>
                <a:close/>
                <a:moveTo>
                  <a:pt x="20253" y="7394"/>
                </a:moveTo>
                <a:cubicBezTo>
                  <a:pt x="18181" y="7394"/>
                  <a:pt x="16133" y="7906"/>
                  <a:pt x="14312" y="8871"/>
                </a:cubicBezTo>
                <a:cubicBezTo>
                  <a:pt x="13859" y="8585"/>
                  <a:pt x="13323" y="8418"/>
                  <a:pt x="12752" y="8418"/>
                </a:cubicBezTo>
                <a:cubicBezTo>
                  <a:pt x="11156" y="8418"/>
                  <a:pt x="9847" y="9716"/>
                  <a:pt x="9847" y="11312"/>
                </a:cubicBezTo>
                <a:cubicBezTo>
                  <a:pt x="9847" y="12907"/>
                  <a:pt x="11156" y="14217"/>
                  <a:pt x="12752" y="14217"/>
                </a:cubicBezTo>
                <a:cubicBezTo>
                  <a:pt x="14347" y="14217"/>
                  <a:pt x="15657" y="12907"/>
                  <a:pt x="15657" y="11312"/>
                </a:cubicBezTo>
                <a:cubicBezTo>
                  <a:pt x="15657" y="10931"/>
                  <a:pt x="15574" y="10573"/>
                  <a:pt x="15443" y="10240"/>
                </a:cubicBezTo>
                <a:cubicBezTo>
                  <a:pt x="16931" y="9514"/>
                  <a:pt x="18574" y="9121"/>
                  <a:pt x="20253" y="9121"/>
                </a:cubicBezTo>
                <a:cubicBezTo>
                  <a:pt x="26265" y="9121"/>
                  <a:pt x="31171" y="14026"/>
                  <a:pt x="31171" y="20051"/>
                </a:cubicBezTo>
                <a:cubicBezTo>
                  <a:pt x="31171" y="26063"/>
                  <a:pt x="26265" y="30969"/>
                  <a:pt x="20253" y="30969"/>
                </a:cubicBezTo>
                <a:cubicBezTo>
                  <a:pt x="14228" y="30969"/>
                  <a:pt x="9335" y="26063"/>
                  <a:pt x="9335" y="20051"/>
                </a:cubicBezTo>
                <a:cubicBezTo>
                  <a:pt x="9335" y="18967"/>
                  <a:pt x="9490" y="17908"/>
                  <a:pt x="9787" y="16896"/>
                </a:cubicBezTo>
                <a:cubicBezTo>
                  <a:pt x="9930" y="16443"/>
                  <a:pt x="9668" y="15955"/>
                  <a:pt x="9216" y="15812"/>
                </a:cubicBezTo>
                <a:cubicBezTo>
                  <a:pt x="8751" y="15681"/>
                  <a:pt x="8275" y="15943"/>
                  <a:pt x="8132" y="16395"/>
                </a:cubicBezTo>
                <a:cubicBezTo>
                  <a:pt x="7775" y="17574"/>
                  <a:pt x="7596" y="18801"/>
                  <a:pt x="7596" y="20051"/>
                </a:cubicBezTo>
                <a:cubicBezTo>
                  <a:pt x="7596" y="27016"/>
                  <a:pt x="13276" y="32695"/>
                  <a:pt x="20253" y="32695"/>
                </a:cubicBezTo>
                <a:cubicBezTo>
                  <a:pt x="27230" y="32695"/>
                  <a:pt x="32897" y="27016"/>
                  <a:pt x="32897" y="20051"/>
                </a:cubicBezTo>
                <a:cubicBezTo>
                  <a:pt x="32897" y="13074"/>
                  <a:pt x="27230" y="7394"/>
                  <a:pt x="20253" y="7394"/>
                </a:cubicBezTo>
                <a:close/>
                <a:moveTo>
                  <a:pt x="16300" y="20051"/>
                </a:moveTo>
                <a:cubicBezTo>
                  <a:pt x="16300" y="17872"/>
                  <a:pt x="18074" y="16098"/>
                  <a:pt x="20253" y="16098"/>
                </a:cubicBezTo>
                <a:cubicBezTo>
                  <a:pt x="22420" y="16098"/>
                  <a:pt x="24194" y="17872"/>
                  <a:pt x="24194" y="20051"/>
                </a:cubicBezTo>
                <a:cubicBezTo>
                  <a:pt x="24194" y="22218"/>
                  <a:pt x="22420" y="23992"/>
                  <a:pt x="20253" y="23992"/>
                </a:cubicBezTo>
                <a:cubicBezTo>
                  <a:pt x="18074" y="23992"/>
                  <a:pt x="16300" y="22218"/>
                  <a:pt x="16300" y="20051"/>
                </a:cubicBezTo>
                <a:close/>
                <a:moveTo>
                  <a:pt x="27218" y="20051"/>
                </a:moveTo>
                <a:cubicBezTo>
                  <a:pt x="27218" y="16193"/>
                  <a:pt x="24099" y="13074"/>
                  <a:pt x="20253" y="13074"/>
                </a:cubicBezTo>
                <a:cubicBezTo>
                  <a:pt x="16395" y="13074"/>
                  <a:pt x="13276" y="16193"/>
                  <a:pt x="13276" y="20051"/>
                </a:cubicBezTo>
                <a:cubicBezTo>
                  <a:pt x="13276" y="23896"/>
                  <a:pt x="16395" y="27016"/>
                  <a:pt x="20253" y="27016"/>
                </a:cubicBezTo>
                <a:cubicBezTo>
                  <a:pt x="24099" y="27016"/>
                  <a:pt x="27218" y="23896"/>
                  <a:pt x="27218" y="200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59"/>
          <p:cNvSpPr/>
          <p:nvPr/>
        </p:nvSpPr>
        <p:spPr>
          <a:xfrm>
            <a:off x="6508600" y="828549"/>
            <a:ext cx="750254" cy="448878"/>
          </a:xfrm>
          <a:custGeom>
            <a:avLst/>
            <a:gdLst/>
            <a:ahLst/>
            <a:cxnLst/>
            <a:rect l="l" t="t" r="r" b="b"/>
            <a:pathLst>
              <a:path w="36398" h="21777" extrusionOk="0">
                <a:moveTo>
                  <a:pt x="13943" y="13288"/>
                </a:moveTo>
                <a:cubicBezTo>
                  <a:pt x="13157" y="13288"/>
                  <a:pt x="12526" y="12657"/>
                  <a:pt x="12526" y="11871"/>
                </a:cubicBezTo>
                <a:cubicBezTo>
                  <a:pt x="12526" y="11097"/>
                  <a:pt x="13157" y="10454"/>
                  <a:pt x="13943" y="10454"/>
                </a:cubicBezTo>
                <a:cubicBezTo>
                  <a:pt x="14728" y="10454"/>
                  <a:pt x="15359" y="11097"/>
                  <a:pt x="15359" y="11871"/>
                </a:cubicBezTo>
                <a:cubicBezTo>
                  <a:pt x="15359" y="12657"/>
                  <a:pt x="14728" y="13288"/>
                  <a:pt x="13943" y="13288"/>
                </a:cubicBezTo>
                <a:close/>
                <a:moveTo>
                  <a:pt x="36255" y="10490"/>
                </a:moveTo>
                <a:lnTo>
                  <a:pt x="30421" y="393"/>
                </a:lnTo>
                <a:cubicBezTo>
                  <a:pt x="30278" y="155"/>
                  <a:pt x="30028" y="0"/>
                  <a:pt x="29742" y="0"/>
                </a:cubicBezTo>
                <a:lnTo>
                  <a:pt x="20955" y="0"/>
                </a:lnTo>
                <a:cubicBezTo>
                  <a:pt x="20527" y="0"/>
                  <a:pt x="20169" y="358"/>
                  <a:pt x="20169" y="786"/>
                </a:cubicBezTo>
                <a:cubicBezTo>
                  <a:pt x="20169" y="1227"/>
                  <a:pt x="20527" y="1572"/>
                  <a:pt x="20955" y="1572"/>
                </a:cubicBezTo>
                <a:lnTo>
                  <a:pt x="24206" y="1572"/>
                </a:lnTo>
                <a:lnTo>
                  <a:pt x="28706" y="9371"/>
                </a:lnTo>
                <a:cubicBezTo>
                  <a:pt x="28849" y="9621"/>
                  <a:pt x="29123" y="9764"/>
                  <a:pt x="29385" y="9764"/>
                </a:cubicBezTo>
                <a:cubicBezTo>
                  <a:pt x="29528" y="9764"/>
                  <a:pt x="29659" y="9728"/>
                  <a:pt x="29778" y="9656"/>
                </a:cubicBezTo>
                <a:cubicBezTo>
                  <a:pt x="30159" y="9442"/>
                  <a:pt x="30290" y="8954"/>
                  <a:pt x="30075" y="8585"/>
                </a:cubicBezTo>
                <a:lnTo>
                  <a:pt x="26027" y="1572"/>
                </a:lnTo>
                <a:lnTo>
                  <a:pt x="29290" y="1572"/>
                </a:lnTo>
                <a:lnTo>
                  <a:pt x="34659" y="10883"/>
                </a:lnTo>
                <a:lnTo>
                  <a:pt x="29290" y="20205"/>
                </a:lnTo>
                <a:lnTo>
                  <a:pt x="19538" y="20205"/>
                </a:lnTo>
                <a:lnTo>
                  <a:pt x="15990" y="14050"/>
                </a:lnTo>
                <a:cubicBezTo>
                  <a:pt x="16574" y="13502"/>
                  <a:pt x="16931" y="12728"/>
                  <a:pt x="16931" y="11871"/>
                </a:cubicBezTo>
                <a:cubicBezTo>
                  <a:pt x="16931" y="10228"/>
                  <a:pt x="15597" y="8882"/>
                  <a:pt x="13943" y="8882"/>
                </a:cubicBezTo>
                <a:cubicBezTo>
                  <a:pt x="12288" y="8882"/>
                  <a:pt x="10954" y="10228"/>
                  <a:pt x="10954" y="11871"/>
                </a:cubicBezTo>
                <a:cubicBezTo>
                  <a:pt x="10954" y="13526"/>
                  <a:pt x="12288" y="14871"/>
                  <a:pt x="13943" y="14871"/>
                </a:cubicBezTo>
                <a:cubicBezTo>
                  <a:pt x="14169" y="14871"/>
                  <a:pt x="14383" y="14836"/>
                  <a:pt x="14597" y="14788"/>
                </a:cubicBezTo>
                <a:lnTo>
                  <a:pt x="18407" y="21384"/>
                </a:lnTo>
                <a:cubicBezTo>
                  <a:pt x="18550" y="21622"/>
                  <a:pt x="18800" y="21777"/>
                  <a:pt x="19086" y="21777"/>
                </a:cubicBezTo>
                <a:lnTo>
                  <a:pt x="29742" y="21777"/>
                </a:lnTo>
                <a:cubicBezTo>
                  <a:pt x="30028" y="21777"/>
                  <a:pt x="30278" y="21622"/>
                  <a:pt x="30421" y="21384"/>
                </a:cubicBezTo>
                <a:lnTo>
                  <a:pt x="36255" y="11276"/>
                </a:lnTo>
                <a:cubicBezTo>
                  <a:pt x="36398" y="11037"/>
                  <a:pt x="36398" y="10740"/>
                  <a:pt x="36255" y="10490"/>
                </a:cubicBezTo>
                <a:close/>
                <a:moveTo>
                  <a:pt x="22444" y="8490"/>
                </a:moveTo>
                <a:cubicBezTo>
                  <a:pt x="23229" y="8490"/>
                  <a:pt x="23860" y="9121"/>
                  <a:pt x="23860" y="9906"/>
                </a:cubicBezTo>
                <a:cubicBezTo>
                  <a:pt x="23860" y="10680"/>
                  <a:pt x="23229" y="11323"/>
                  <a:pt x="22444" y="11323"/>
                </a:cubicBezTo>
                <a:cubicBezTo>
                  <a:pt x="21670" y="11323"/>
                  <a:pt x="21027" y="10680"/>
                  <a:pt x="21027" y="9906"/>
                </a:cubicBezTo>
                <a:cubicBezTo>
                  <a:pt x="21027" y="9121"/>
                  <a:pt x="21670" y="8490"/>
                  <a:pt x="22444" y="8490"/>
                </a:cubicBezTo>
                <a:close/>
                <a:moveTo>
                  <a:pt x="15431" y="20205"/>
                </a:moveTo>
                <a:lnTo>
                  <a:pt x="12180" y="20205"/>
                </a:lnTo>
                <a:lnTo>
                  <a:pt x="7680" y="12407"/>
                </a:lnTo>
                <a:cubicBezTo>
                  <a:pt x="7466" y="12026"/>
                  <a:pt x="6989" y="11895"/>
                  <a:pt x="6608" y="12121"/>
                </a:cubicBezTo>
                <a:cubicBezTo>
                  <a:pt x="6227" y="12335"/>
                  <a:pt x="6108" y="12812"/>
                  <a:pt x="6323" y="13193"/>
                </a:cubicBezTo>
                <a:lnTo>
                  <a:pt x="10371" y="20205"/>
                </a:lnTo>
                <a:lnTo>
                  <a:pt x="7108" y="20205"/>
                </a:lnTo>
                <a:lnTo>
                  <a:pt x="1727" y="10883"/>
                </a:lnTo>
                <a:lnTo>
                  <a:pt x="7108" y="1572"/>
                </a:lnTo>
                <a:lnTo>
                  <a:pt x="16848" y="1572"/>
                </a:lnTo>
                <a:lnTo>
                  <a:pt x="20396" y="7728"/>
                </a:lnTo>
                <a:cubicBezTo>
                  <a:pt x="19824" y="8275"/>
                  <a:pt x="19455" y="9049"/>
                  <a:pt x="19455" y="9906"/>
                </a:cubicBezTo>
                <a:cubicBezTo>
                  <a:pt x="19455" y="11549"/>
                  <a:pt x="20801" y="12895"/>
                  <a:pt x="22444" y="12895"/>
                </a:cubicBezTo>
                <a:cubicBezTo>
                  <a:pt x="24099" y="12895"/>
                  <a:pt x="25444" y="11549"/>
                  <a:pt x="25444" y="9906"/>
                </a:cubicBezTo>
                <a:cubicBezTo>
                  <a:pt x="25444" y="8251"/>
                  <a:pt x="24099" y="6906"/>
                  <a:pt x="22444" y="6906"/>
                </a:cubicBezTo>
                <a:cubicBezTo>
                  <a:pt x="22217" y="6906"/>
                  <a:pt x="22003" y="6942"/>
                  <a:pt x="21789" y="6989"/>
                </a:cubicBezTo>
                <a:lnTo>
                  <a:pt x="17991" y="393"/>
                </a:lnTo>
                <a:cubicBezTo>
                  <a:pt x="17848" y="155"/>
                  <a:pt x="17586" y="0"/>
                  <a:pt x="17300" y="0"/>
                </a:cubicBezTo>
                <a:lnTo>
                  <a:pt x="6644" y="0"/>
                </a:lnTo>
                <a:cubicBezTo>
                  <a:pt x="6370" y="0"/>
                  <a:pt x="6108" y="155"/>
                  <a:pt x="5965" y="393"/>
                </a:cubicBezTo>
                <a:lnTo>
                  <a:pt x="131" y="10490"/>
                </a:lnTo>
                <a:cubicBezTo>
                  <a:pt x="0" y="10740"/>
                  <a:pt x="0" y="11037"/>
                  <a:pt x="131" y="11276"/>
                </a:cubicBezTo>
                <a:lnTo>
                  <a:pt x="5965" y="21384"/>
                </a:lnTo>
                <a:cubicBezTo>
                  <a:pt x="6108" y="21622"/>
                  <a:pt x="6370" y="21777"/>
                  <a:pt x="6644" y="21777"/>
                </a:cubicBezTo>
                <a:lnTo>
                  <a:pt x="15431" y="21777"/>
                </a:lnTo>
                <a:cubicBezTo>
                  <a:pt x="15871" y="21777"/>
                  <a:pt x="16217" y="21420"/>
                  <a:pt x="16217" y="20991"/>
                </a:cubicBezTo>
                <a:cubicBezTo>
                  <a:pt x="16217" y="20551"/>
                  <a:pt x="15871" y="20205"/>
                  <a:pt x="15431" y="202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59"/>
          <p:cNvSpPr/>
          <p:nvPr/>
        </p:nvSpPr>
        <p:spPr>
          <a:xfrm>
            <a:off x="6596350" y="2686045"/>
            <a:ext cx="837071" cy="527692"/>
          </a:xfrm>
          <a:custGeom>
            <a:avLst/>
            <a:gdLst/>
            <a:ahLst/>
            <a:cxnLst/>
            <a:rect l="l" t="t" r="r" b="b"/>
            <a:pathLst>
              <a:path w="41542" h="26159" extrusionOk="0">
                <a:moveTo>
                  <a:pt x="27456" y="13657"/>
                </a:moveTo>
                <a:cubicBezTo>
                  <a:pt x="27456" y="14169"/>
                  <a:pt x="27861" y="14585"/>
                  <a:pt x="28385" y="14585"/>
                </a:cubicBezTo>
                <a:lnTo>
                  <a:pt x="33636" y="14585"/>
                </a:lnTo>
                <a:cubicBezTo>
                  <a:pt x="34148" y="14585"/>
                  <a:pt x="34564" y="14169"/>
                  <a:pt x="34564" y="13657"/>
                </a:cubicBezTo>
                <a:cubicBezTo>
                  <a:pt x="34564" y="13145"/>
                  <a:pt x="34148" y="12728"/>
                  <a:pt x="33636" y="12728"/>
                </a:cubicBezTo>
                <a:lnTo>
                  <a:pt x="28385" y="12728"/>
                </a:lnTo>
                <a:cubicBezTo>
                  <a:pt x="27861" y="12728"/>
                  <a:pt x="27456" y="13145"/>
                  <a:pt x="27456" y="13657"/>
                </a:cubicBezTo>
                <a:close/>
                <a:moveTo>
                  <a:pt x="18860" y="20812"/>
                </a:moveTo>
                <a:cubicBezTo>
                  <a:pt x="18491" y="20384"/>
                  <a:pt x="17848" y="20336"/>
                  <a:pt x="17419" y="20705"/>
                </a:cubicBezTo>
                <a:cubicBezTo>
                  <a:pt x="15729" y="22158"/>
                  <a:pt x="13574" y="22955"/>
                  <a:pt x="11347" y="22955"/>
                </a:cubicBezTo>
                <a:cubicBezTo>
                  <a:pt x="6215" y="22955"/>
                  <a:pt x="2036" y="18788"/>
                  <a:pt x="2036" y="13657"/>
                </a:cubicBezTo>
                <a:cubicBezTo>
                  <a:pt x="2036" y="8525"/>
                  <a:pt x="6215" y="4346"/>
                  <a:pt x="11347" y="4346"/>
                </a:cubicBezTo>
                <a:cubicBezTo>
                  <a:pt x="13193" y="4346"/>
                  <a:pt x="14990" y="4894"/>
                  <a:pt x="16514" y="5918"/>
                </a:cubicBezTo>
                <a:cubicBezTo>
                  <a:pt x="16991" y="6227"/>
                  <a:pt x="17622" y="6108"/>
                  <a:pt x="17931" y="5644"/>
                </a:cubicBezTo>
                <a:cubicBezTo>
                  <a:pt x="18241" y="5167"/>
                  <a:pt x="18122" y="4536"/>
                  <a:pt x="17657" y="4227"/>
                </a:cubicBezTo>
                <a:cubicBezTo>
                  <a:pt x="15788" y="2965"/>
                  <a:pt x="13597" y="2310"/>
                  <a:pt x="11347" y="2310"/>
                </a:cubicBezTo>
                <a:cubicBezTo>
                  <a:pt x="5084" y="2310"/>
                  <a:pt x="0" y="7394"/>
                  <a:pt x="0" y="13657"/>
                </a:cubicBezTo>
                <a:cubicBezTo>
                  <a:pt x="0" y="19907"/>
                  <a:pt x="5084" y="25003"/>
                  <a:pt x="11347" y="25003"/>
                </a:cubicBezTo>
                <a:cubicBezTo>
                  <a:pt x="14062" y="25003"/>
                  <a:pt x="16693" y="24027"/>
                  <a:pt x="18753" y="22241"/>
                </a:cubicBezTo>
                <a:cubicBezTo>
                  <a:pt x="19181" y="21884"/>
                  <a:pt x="19229" y="21229"/>
                  <a:pt x="18860" y="20812"/>
                </a:cubicBezTo>
                <a:close/>
                <a:moveTo>
                  <a:pt x="24301" y="1858"/>
                </a:moveTo>
                <a:cubicBezTo>
                  <a:pt x="25135" y="1858"/>
                  <a:pt x="25813" y="2536"/>
                  <a:pt x="25813" y="3370"/>
                </a:cubicBezTo>
                <a:cubicBezTo>
                  <a:pt x="25813" y="4203"/>
                  <a:pt x="25135" y="4882"/>
                  <a:pt x="24301" y="4882"/>
                </a:cubicBezTo>
                <a:cubicBezTo>
                  <a:pt x="23468" y="4882"/>
                  <a:pt x="22789" y="4203"/>
                  <a:pt x="22789" y="3370"/>
                </a:cubicBezTo>
                <a:cubicBezTo>
                  <a:pt x="22789" y="2536"/>
                  <a:pt x="23468" y="1858"/>
                  <a:pt x="24301" y="1858"/>
                </a:cubicBezTo>
                <a:close/>
                <a:moveTo>
                  <a:pt x="21420" y="5120"/>
                </a:moveTo>
                <a:lnTo>
                  <a:pt x="18062" y="8477"/>
                </a:lnTo>
                <a:lnTo>
                  <a:pt x="9085" y="8477"/>
                </a:lnTo>
                <a:cubicBezTo>
                  <a:pt x="8573" y="8477"/>
                  <a:pt x="8156" y="8894"/>
                  <a:pt x="8156" y="9406"/>
                </a:cubicBezTo>
                <a:cubicBezTo>
                  <a:pt x="8156" y="9918"/>
                  <a:pt x="8573" y="10335"/>
                  <a:pt x="9085" y="10335"/>
                </a:cubicBezTo>
                <a:lnTo>
                  <a:pt x="18443" y="10335"/>
                </a:lnTo>
                <a:cubicBezTo>
                  <a:pt x="18693" y="10335"/>
                  <a:pt x="18931" y="10239"/>
                  <a:pt x="19098" y="10061"/>
                </a:cubicBezTo>
                <a:lnTo>
                  <a:pt x="22789" y="6370"/>
                </a:lnTo>
                <a:cubicBezTo>
                  <a:pt x="23241" y="6608"/>
                  <a:pt x="23753" y="6739"/>
                  <a:pt x="24301" y="6739"/>
                </a:cubicBezTo>
                <a:cubicBezTo>
                  <a:pt x="26158" y="6739"/>
                  <a:pt x="27671" y="5227"/>
                  <a:pt x="27671" y="3370"/>
                </a:cubicBezTo>
                <a:cubicBezTo>
                  <a:pt x="27671" y="1512"/>
                  <a:pt x="26158" y="0"/>
                  <a:pt x="24301" y="0"/>
                </a:cubicBezTo>
                <a:cubicBezTo>
                  <a:pt x="22444" y="0"/>
                  <a:pt x="20932" y="1512"/>
                  <a:pt x="20932" y="3370"/>
                </a:cubicBezTo>
                <a:cubicBezTo>
                  <a:pt x="20932" y="4013"/>
                  <a:pt x="21110" y="4608"/>
                  <a:pt x="21420" y="5120"/>
                </a:cubicBezTo>
                <a:close/>
                <a:moveTo>
                  <a:pt x="27278" y="22789"/>
                </a:moveTo>
                <a:cubicBezTo>
                  <a:pt x="27278" y="21955"/>
                  <a:pt x="27956" y="21277"/>
                  <a:pt x="28778" y="21277"/>
                </a:cubicBezTo>
                <a:cubicBezTo>
                  <a:pt x="29611" y="21277"/>
                  <a:pt x="30290" y="21955"/>
                  <a:pt x="30290" y="22789"/>
                </a:cubicBezTo>
                <a:cubicBezTo>
                  <a:pt x="30290" y="23622"/>
                  <a:pt x="29611" y="24301"/>
                  <a:pt x="28778" y="24301"/>
                </a:cubicBezTo>
                <a:cubicBezTo>
                  <a:pt x="27956" y="24301"/>
                  <a:pt x="27278" y="23622"/>
                  <a:pt x="27278" y="22789"/>
                </a:cubicBezTo>
                <a:close/>
                <a:moveTo>
                  <a:pt x="32147" y="22789"/>
                </a:moveTo>
                <a:cubicBezTo>
                  <a:pt x="32147" y="20931"/>
                  <a:pt x="30635" y="19419"/>
                  <a:pt x="28778" y="19419"/>
                </a:cubicBezTo>
                <a:cubicBezTo>
                  <a:pt x="28230" y="19419"/>
                  <a:pt x="27718" y="19562"/>
                  <a:pt x="27254" y="19800"/>
                </a:cubicBezTo>
                <a:lnTo>
                  <a:pt x="24706" y="17240"/>
                </a:lnTo>
                <a:cubicBezTo>
                  <a:pt x="24527" y="17074"/>
                  <a:pt x="24301" y="16978"/>
                  <a:pt x="24051" y="16978"/>
                </a:cubicBezTo>
                <a:lnTo>
                  <a:pt x="9085" y="16978"/>
                </a:lnTo>
                <a:cubicBezTo>
                  <a:pt x="8573" y="16978"/>
                  <a:pt x="8156" y="17383"/>
                  <a:pt x="8156" y="17895"/>
                </a:cubicBezTo>
                <a:cubicBezTo>
                  <a:pt x="8156" y="18407"/>
                  <a:pt x="8573" y="18824"/>
                  <a:pt x="9085" y="18824"/>
                </a:cubicBezTo>
                <a:lnTo>
                  <a:pt x="23670" y="18824"/>
                </a:lnTo>
                <a:lnTo>
                  <a:pt x="25897" y="21062"/>
                </a:lnTo>
                <a:cubicBezTo>
                  <a:pt x="25599" y="21562"/>
                  <a:pt x="25420" y="22158"/>
                  <a:pt x="25420" y="22789"/>
                </a:cubicBezTo>
                <a:cubicBezTo>
                  <a:pt x="25420" y="24646"/>
                  <a:pt x="26932" y="26158"/>
                  <a:pt x="28778" y="26158"/>
                </a:cubicBezTo>
                <a:cubicBezTo>
                  <a:pt x="30635" y="26158"/>
                  <a:pt x="32147" y="24646"/>
                  <a:pt x="32147" y="22789"/>
                </a:cubicBezTo>
                <a:close/>
                <a:moveTo>
                  <a:pt x="39684" y="8394"/>
                </a:moveTo>
                <a:cubicBezTo>
                  <a:pt x="39684" y="9227"/>
                  <a:pt x="39005" y="9906"/>
                  <a:pt x="38172" y="9906"/>
                </a:cubicBezTo>
                <a:cubicBezTo>
                  <a:pt x="37338" y="9906"/>
                  <a:pt x="36660" y="9227"/>
                  <a:pt x="36660" y="8394"/>
                </a:cubicBezTo>
                <a:cubicBezTo>
                  <a:pt x="36660" y="7561"/>
                  <a:pt x="37338" y="6882"/>
                  <a:pt x="38172" y="6882"/>
                </a:cubicBezTo>
                <a:cubicBezTo>
                  <a:pt x="39005" y="6882"/>
                  <a:pt x="39684" y="7561"/>
                  <a:pt x="39684" y="8394"/>
                </a:cubicBezTo>
                <a:close/>
                <a:moveTo>
                  <a:pt x="34945" y="7465"/>
                </a:moveTo>
                <a:lnTo>
                  <a:pt x="28385" y="7465"/>
                </a:lnTo>
                <a:cubicBezTo>
                  <a:pt x="28135" y="7465"/>
                  <a:pt x="27909" y="7561"/>
                  <a:pt x="27730" y="7739"/>
                </a:cubicBezTo>
                <a:lnTo>
                  <a:pt x="22741" y="12728"/>
                </a:lnTo>
                <a:lnTo>
                  <a:pt x="6061" y="12728"/>
                </a:lnTo>
                <a:cubicBezTo>
                  <a:pt x="5549" y="12728"/>
                  <a:pt x="5132" y="13145"/>
                  <a:pt x="5132" y="13657"/>
                </a:cubicBezTo>
                <a:cubicBezTo>
                  <a:pt x="5132" y="14169"/>
                  <a:pt x="5549" y="14585"/>
                  <a:pt x="6061" y="14585"/>
                </a:cubicBezTo>
                <a:lnTo>
                  <a:pt x="23122" y="14585"/>
                </a:lnTo>
                <a:cubicBezTo>
                  <a:pt x="23372" y="14585"/>
                  <a:pt x="23611" y="14478"/>
                  <a:pt x="23777" y="14311"/>
                </a:cubicBezTo>
                <a:lnTo>
                  <a:pt x="28766" y="9323"/>
                </a:lnTo>
                <a:lnTo>
                  <a:pt x="34945" y="9323"/>
                </a:lnTo>
                <a:cubicBezTo>
                  <a:pt x="35350" y="10728"/>
                  <a:pt x="36648" y="11752"/>
                  <a:pt x="38172" y="11752"/>
                </a:cubicBezTo>
                <a:cubicBezTo>
                  <a:pt x="40029" y="11752"/>
                  <a:pt x="41541" y="10251"/>
                  <a:pt x="41541" y="8394"/>
                </a:cubicBezTo>
                <a:cubicBezTo>
                  <a:pt x="41541" y="6537"/>
                  <a:pt x="40029" y="5025"/>
                  <a:pt x="38172" y="5025"/>
                </a:cubicBezTo>
                <a:cubicBezTo>
                  <a:pt x="36648" y="5025"/>
                  <a:pt x="35350" y="6060"/>
                  <a:pt x="34945" y="74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9"/>
          <p:cNvSpPr/>
          <p:nvPr/>
        </p:nvSpPr>
        <p:spPr>
          <a:xfrm>
            <a:off x="-542712" y="3573325"/>
            <a:ext cx="2376600" cy="2376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1" name="Google Shape;2251;p59"/>
          <p:cNvGrpSpPr/>
          <p:nvPr/>
        </p:nvGrpSpPr>
        <p:grpSpPr>
          <a:xfrm>
            <a:off x="1406925" y="881074"/>
            <a:ext cx="579625" cy="343825"/>
            <a:chOff x="304275" y="488611"/>
            <a:chExt cx="579625" cy="343825"/>
          </a:xfrm>
        </p:grpSpPr>
        <p:sp>
          <p:nvSpPr>
            <p:cNvPr id="2252" name="Google Shape;2252;p59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59"/>
          <p:cNvGrpSpPr/>
          <p:nvPr/>
        </p:nvGrpSpPr>
        <p:grpSpPr>
          <a:xfrm>
            <a:off x="328794" y="1649845"/>
            <a:ext cx="1078140" cy="876139"/>
            <a:chOff x="2395620" y="664415"/>
            <a:chExt cx="387750" cy="315101"/>
          </a:xfrm>
        </p:grpSpPr>
        <p:sp>
          <p:nvSpPr>
            <p:cNvPr id="2259" name="Google Shape;2259;p59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1" name="Google Shape;2261;p59"/>
          <p:cNvGrpSpPr/>
          <p:nvPr/>
        </p:nvGrpSpPr>
        <p:grpSpPr>
          <a:xfrm>
            <a:off x="2880144" y="146615"/>
            <a:ext cx="891763" cy="876130"/>
            <a:chOff x="3892831" y="707729"/>
            <a:chExt cx="383208" cy="376490"/>
          </a:xfrm>
        </p:grpSpPr>
        <p:sp>
          <p:nvSpPr>
            <p:cNvPr id="2262" name="Google Shape;2262;p59"/>
            <p:cNvSpPr/>
            <p:nvPr/>
          </p:nvSpPr>
          <p:spPr>
            <a:xfrm>
              <a:off x="4170502" y="749412"/>
              <a:ext cx="84965" cy="30614"/>
            </a:xfrm>
            <a:custGeom>
              <a:avLst/>
              <a:gdLst/>
              <a:ahLst/>
              <a:cxnLst/>
              <a:rect l="l" t="t" r="r" b="b"/>
              <a:pathLst>
                <a:path w="2656" h="957" extrusionOk="0">
                  <a:moveTo>
                    <a:pt x="1291" y="1"/>
                  </a:moveTo>
                  <a:cubicBezTo>
                    <a:pt x="995" y="1"/>
                    <a:pt x="661" y="96"/>
                    <a:pt x="310" y="302"/>
                  </a:cubicBezTo>
                  <a:cubicBezTo>
                    <a:pt x="203" y="361"/>
                    <a:pt x="108" y="421"/>
                    <a:pt x="1" y="504"/>
                  </a:cubicBezTo>
                  <a:lnTo>
                    <a:pt x="786" y="957"/>
                  </a:lnTo>
                  <a:cubicBezTo>
                    <a:pt x="882" y="885"/>
                    <a:pt x="989" y="814"/>
                    <a:pt x="1096" y="754"/>
                  </a:cubicBezTo>
                  <a:cubicBezTo>
                    <a:pt x="1451" y="553"/>
                    <a:pt x="1785" y="457"/>
                    <a:pt x="2082" y="457"/>
                  </a:cubicBezTo>
                  <a:cubicBezTo>
                    <a:pt x="2294" y="457"/>
                    <a:pt x="2487" y="505"/>
                    <a:pt x="2656" y="600"/>
                  </a:cubicBezTo>
                  <a:lnTo>
                    <a:pt x="1870" y="147"/>
                  </a:lnTo>
                  <a:cubicBezTo>
                    <a:pt x="1704" y="52"/>
                    <a:pt x="1508" y="1"/>
                    <a:pt x="12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3892831" y="707729"/>
              <a:ext cx="282664" cy="373963"/>
            </a:xfrm>
            <a:custGeom>
              <a:avLst/>
              <a:gdLst/>
              <a:ahLst/>
              <a:cxnLst/>
              <a:rect l="l" t="t" r="r" b="b"/>
              <a:pathLst>
                <a:path w="8836" h="11690" extrusionOk="0">
                  <a:moveTo>
                    <a:pt x="7476" y="1"/>
                  </a:moveTo>
                  <a:cubicBezTo>
                    <a:pt x="7179" y="1"/>
                    <a:pt x="6842" y="100"/>
                    <a:pt x="6490" y="307"/>
                  </a:cubicBezTo>
                  <a:cubicBezTo>
                    <a:pt x="5418" y="926"/>
                    <a:pt x="4525" y="2307"/>
                    <a:pt x="4335" y="3581"/>
                  </a:cubicBezTo>
                  <a:cubicBezTo>
                    <a:pt x="4216" y="3629"/>
                    <a:pt x="4097" y="3688"/>
                    <a:pt x="3978" y="3760"/>
                  </a:cubicBezTo>
                  <a:cubicBezTo>
                    <a:pt x="3275" y="4165"/>
                    <a:pt x="2644" y="4855"/>
                    <a:pt x="2192" y="5641"/>
                  </a:cubicBezTo>
                  <a:cubicBezTo>
                    <a:pt x="2001" y="5653"/>
                    <a:pt x="1787" y="5724"/>
                    <a:pt x="1561" y="5855"/>
                  </a:cubicBezTo>
                  <a:cubicBezTo>
                    <a:pt x="715" y="6344"/>
                    <a:pt x="25" y="7534"/>
                    <a:pt x="25" y="8511"/>
                  </a:cubicBezTo>
                  <a:cubicBezTo>
                    <a:pt x="25" y="8880"/>
                    <a:pt x="120" y="9165"/>
                    <a:pt x="299" y="9344"/>
                  </a:cubicBezTo>
                  <a:cubicBezTo>
                    <a:pt x="108" y="9701"/>
                    <a:pt x="1" y="10094"/>
                    <a:pt x="1" y="10439"/>
                  </a:cubicBezTo>
                  <a:cubicBezTo>
                    <a:pt x="1" y="10832"/>
                    <a:pt x="132" y="11106"/>
                    <a:pt x="358" y="11237"/>
                  </a:cubicBezTo>
                  <a:lnTo>
                    <a:pt x="1144" y="11689"/>
                  </a:lnTo>
                  <a:cubicBezTo>
                    <a:pt x="918" y="11559"/>
                    <a:pt x="787" y="11285"/>
                    <a:pt x="775" y="10904"/>
                  </a:cubicBezTo>
                  <a:cubicBezTo>
                    <a:pt x="775" y="10546"/>
                    <a:pt x="894" y="10165"/>
                    <a:pt x="1072" y="9808"/>
                  </a:cubicBezTo>
                  <a:cubicBezTo>
                    <a:pt x="906" y="9618"/>
                    <a:pt x="811" y="9332"/>
                    <a:pt x="811" y="8963"/>
                  </a:cubicBezTo>
                  <a:cubicBezTo>
                    <a:pt x="811" y="7987"/>
                    <a:pt x="1489" y="6796"/>
                    <a:pt x="2346" y="6308"/>
                  </a:cubicBezTo>
                  <a:cubicBezTo>
                    <a:pt x="2573" y="6177"/>
                    <a:pt x="2787" y="6105"/>
                    <a:pt x="2977" y="6094"/>
                  </a:cubicBezTo>
                  <a:cubicBezTo>
                    <a:pt x="3430" y="5308"/>
                    <a:pt x="4061" y="4617"/>
                    <a:pt x="4763" y="4212"/>
                  </a:cubicBezTo>
                  <a:cubicBezTo>
                    <a:pt x="4882" y="4153"/>
                    <a:pt x="5002" y="4093"/>
                    <a:pt x="5121" y="4046"/>
                  </a:cubicBezTo>
                  <a:cubicBezTo>
                    <a:pt x="5311" y="2772"/>
                    <a:pt x="6204" y="1379"/>
                    <a:pt x="7276" y="760"/>
                  </a:cubicBezTo>
                  <a:cubicBezTo>
                    <a:pt x="7626" y="553"/>
                    <a:pt x="7961" y="458"/>
                    <a:pt x="8257" y="458"/>
                  </a:cubicBezTo>
                  <a:cubicBezTo>
                    <a:pt x="8473" y="458"/>
                    <a:pt x="8669" y="509"/>
                    <a:pt x="8835" y="605"/>
                  </a:cubicBezTo>
                  <a:lnTo>
                    <a:pt x="8050" y="152"/>
                  </a:lnTo>
                  <a:cubicBezTo>
                    <a:pt x="7885" y="52"/>
                    <a:pt x="7691" y="1"/>
                    <a:pt x="747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3917975" y="722316"/>
              <a:ext cx="358064" cy="361903"/>
            </a:xfrm>
            <a:custGeom>
              <a:avLst/>
              <a:gdLst/>
              <a:ahLst/>
              <a:cxnLst/>
              <a:rect l="l" t="t" r="r" b="b"/>
              <a:pathLst>
                <a:path w="11193" h="11313" extrusionOk="0">
                  <a:moveTo>
                    <a:pt x="7478" y="1"/>
                  </a:moveTo>
                  <a:cubicBezTo>
                    <a:pt x="7181" y="1"/>
                    <a:pt x="6845" y="98"/>
                    <a:pt x="6490" y="304"/>
                  </a:cubicBezTo>
                  <a:cubicBezTo>
                    <a:pt x="5418" y="923"/>
                    <a:pt x="4525" y="2316"/>
                    <a:pt x="4335" y="3590"/>
                  </a:cubicBezTo>
                  <a:cubicBezTo>
                    <a:pt x="4216" y="3637"/>
                    <a:pt x="4096" y="3697"/>
                    <a:pt x="3977" y="3756"/>
                  </a:cubicBezTo>
                  <a:cubicBezTo>
                    <a:pt x="3275" y="4161"/>
                    <a:pt x="2644" y="4852"/>
                    <a:pt x="2191" y="5638"/>
                  </a:cubicBezTo>
                  <a:cubicBezTo>
                    <a:pt x="2001" y="5649"/>
                    <a:pt x="1787" y="5721"/>
                    <a:pt x="1560" y="5852"/>
                  </a:cubicBezTo>
                  <a:cubicBezTo>
                    <a:pt x="715" y="6340"/>
                    <a:pt x="25" y="7531"/>
                    <a:pt x="25" y="8507"/>
                  </a:cubicBezTo>
                  <a:cubicBezTo>
                    <a:pt x="25" y="8876"/>
                    <a:pt x="120" y="9162"/>
                    <a:pt x="298" y="9352"/>
                  </a:cubicBezTo>
                  <a:cubicBezTo>
                    <a:pt x="108" y="9709"/>
                    <a:pt x="1" y="10090"/>
                    <a:pt x="1" y="10448"/>
                  </a:cubicBezTo>
                  <a:cubicBezTo>
                    <a:pt x="1" y="10997"/>
                    <a:pt x="277" y="11313"/>
                    <a:pt x="681" y="11313"/>
                  </a:cubicBezTo>
                  <a:cubicBezTo>
                    <a:pt x="845" y="11313"/>
                    <a:pt x="1031" y="11260"/>
                    <a:pt x="1227" y="11150"/>
                  </a:cubicBezTo>
                  <a:lnTo>
                    <a:pt x="9002" y="6661"/>
                  </a:lnTo>
                  <a:cubicBezTo>
                    <a:pt x="10216" y="5959"/>
                    <a:pt x="11193" y="4256"/>
                    <a:pt x="11193" y="2863"/>
                  </a:cubicBezTo>
                  <a:cubicBezTo>
                    <a:pt x="11193" y="1875"/>
                    <a:pt x="10695" y="1301"/>
                    <a:pt x="9973" y="1301"/>
                  </a:cubicBezTo>
                  <a:cubicBezTo>
                    <a:pt x="9677" y="1301"/>
                    <a:pt x="9343" y="1397"/>
                    <a:pt x="8990" y="1601"/>
                  </a:cubicBezTo>
                  <a:cubicBezTo>
                    <a:pt x="8883" y="1661"/>
                    <a:pt x="8788" y="1732"/>
                    <a:pt x="8680" y="1804"/>
                  </a:cubicBezTo>
                  <a:cubicBezTo>
                    <a:pt x="8692" y="1720"/>
                    <a:pt x="8692" y="1637"/>
                    <a:pt x="8692" y="1566"/>
                  </a:cubicBezTo>
                  <a:cubicBezTo>
                    <a:pt x="8692" y="572"/>
                    <a:pt x="8198" y="1"/>
                    <a:pt x="747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59"/>
          <p:cNvGrpSpPr/>
          <p:nvPr/>
        </p:nvGrpSpPr>
        <p:grpSpPr>
          <a:xfrm>
            <a:off x="2424565" y="4263516"/>
            <a:ext cx="1377518" cy="1353369"/>
            <a:chOff x="3892831" y="707729"/>
            <a:chExt cx="383208" cy="376490"/>
          </a:xfrm>
        </p:grpSpPr>
        <p:sp>
          <p:nvSpPr>
            <p:cNvPr id="2266" name="Google Shape;2266;p59"/>
            <p:cNvSpPr/>
            <p:nvPr/>
          </p:nvSpPr>
          <p:spPr>
            <a:xfrm>
              <a:off x="4170502" y="749412"/>
              <a:ext cx="84965" cy="30614"/>
            </a:xfrm>
            <a:custGeom>
              <a:avLst/>
              <a:gdLst/>
              <a:ahLst/>
              <a:cxnLst/>
              <a:rect l="l" t="t" r="r" b="b"/>
              <a:pathLst>
                <a:path w="2656" h="957" extrusionOk="0">
                  <a:moveTo>
                    <a:pt x="1291" y="1"/>
                  </a:moveTo>
                  <a:cubicBezTo>
                    <a:pt x="995" y="1"/>
                    <a:pt x="661" y="96"/>
                    <a:pt x="310" y="302"/>
                  </a:cubicBezTo>
                  <a:cubicBezTo>
                    <a:pt x="203" y="361"/>
                    <a:pt x="108" y="421"/>
                    <a:pt x="1" y="504"/>
                  </a:cubicBezTo>
                  <a:lnTo>
                    <a:pt x="786" y="957"/>
                  </a:lnTo>
                  <a:cubicBezTo>
                    <a:pt x="882" y="885"/>
                    <a:pt x="989" y="814"/>
                    <a:pt x="1096" y="754"/>
                  </a:cubicBezTo>
                  <a:cubicBezTo>
                    <a:pt x="1451" y="553"/>
                    <a:pt x="1785" y="457"/>
                    <a:pt x="2082" y="457"/>
                  </a:cubicBezTo>
                  <a:cubicBezTo>
                    <a:pt x="2294" y="457"/>
                    <a:pt x="2487" y="505"/>
                    <a:pt x="2656" y="600"/>
                  </a:cubicBezTo>
                  <a:lnTo>
                    <a:pt x="1870" y="147"/>
                  </a:lnTo>
                  <a:cubicBezTo>
                    <a:pt x="1704" y="52"/>
                    <a:pt x="1508" y="1"/>
                    <a:pt x="12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3892831" y="707729"/>
              <a:ext cx="282664" cy="373963"/>
            </a:xfrm>
            <a:custGeom>
              <a:avLst/>
              <a:gdLst/>
              <a:ahLst/>
              <a:cxnLst/>
              <a:rect l="l" t="t" r="r" b="b"/>
              <a:pathLst>
                <a:path w="8836" h="11690" extrusionOk="0">
                  <a:moveTo>
                    <a:pt x="7476" y="1"/>
                  </a:moveTo>
                  <a:cubicBezTo>
                    <a:pt x="7179" y="1"/>
                    <a:pt x="6842" y="100"/>
                    <a:pt x="6490" y="307"/>
                  </a:cubicBezTo>
                  <a:cubicBezTo>
                    <a:pt x="5418" y="926"/>
                    <a:pt x="4525" y="2307"/>
                    <a:pt x="4335" y="3581"/>
                  </a:cubicBezTo>
                  <a:cubicBezTo>
                    <a:pt x="4216" y="3629"/>
                    <a:pt x="4097" y="3688"/>
                    <a:pt x="3978" y="3760"/>
                  </a:cubicBezTo>
                  <a:cubicBezTo>
                    <a:pt x="3275" y="4165"/>
                    <a:pt x="2644" y="4855"/>
                    <a:pt x="2192" y="5641"/>
                  </a:cubicBezTo>
                  <a:cubicBezTo>
                    <a:pt x="2001" y="5653"/>
                    <a:pt x="1787" y="5724"/>
                    <a:pt x="1561" y="5855"/>
                  </a:cubicBezTo>
                  <a:cubicBezTo>
                    <a:pt x="715" y="6344"/>
                    <a:pt x="25" y="7534"/>
                    <a:pt x="25" y="8511"/>
                  </a:cubicBezTo>
                  <a:cubicBezTo>
                    <a:pt x="25" y="8880"/>
                    <a:pt x="120" y="9165"/>
                    <a:pt x="299" y="9344"/>
                  </a:cubicBezTo>
                  <a:cubicBezTo>
                    <a:pt x="108" y="9701"/>
                    <a:pt x="1" y="10094"/>
                    <a:pt x="1" y="10439"/>
                  </a:cubicBezTo>
                  <a:cubicBezTo>
                    <a:pt x="1" y="10832"/>
                    <a:pt x="132" y="11106"/>
                    <a:pt x="358" y="11237"/>
                  </a:cubicBezTo>
                  <a:lnTo>
                    <a:pt x="1144" y="11689"/>
                  </a:lnTo>
                  <a:cubicBezTo>
                    <a:pt x="918" y="11559"/>
                    <a:pt x="787" y="11285"/>
                    <a:pt x="775" y="10904"/>
                  </a:cubicBezTo>
                  <a:cubicBezTo>
                    <a:pt x="775" y="10546"/>
                    <a:pt x="894" y="10165"/>
                    <a:pt x="1072" y="9808"/>
                  </a:cubicBezTo>
                  <a:cubicBezTo>
                    <a:pt x="906" y="9618"/>
                    <a:pt x="811" y="9332"/>
                    <a:pt x="811" y="8963"/>
                  </a:cubicBezTo>
                  <a:cubicBezTo>
                    <a:pt x="811" y="7987"/>
                    <a:pt x="1489" y="6796"/>
                    <a:pt x="2346" y="6308"/>
                  </a:cubicBezTo>
                  <a:cubicBezTo>
                    <a:pt x="2573" y="6177"/>
                    <a:pt x="2787" y="6105"/>
                    <a:pt x="2977" y="6094"/>
                  </a:cubicBezTo>
                  <a:cubicBezTo>
                    <a:pt x="3430" y="5308"/>
                    <a:pt x="4061" y="4617"/>
                    <a:pt x="4763" y="4212"/>
                  </a:cubicBezTo>
                  <a:cubicBezTo>
                    <a:pt x="4882" y="4153"/>
                    <a:pt x="5002" y="4093"/>
                    <a:pt x="5121" y="4046"/>
                  </a:cubicBezTo>
                  <a:cubicBezTo>
                    <a:pt x="5311" y="2772"/>
                    <a:pt x="6204" y="1379"/>
                    <a:pt x="7276" y="760"/>
                  </a:cubicBezTo>
                  <a:cubicBezTo>
                    <a:pt x="7626" y="553"/>
                    <a:pt x="7961" y="458"/>
                    <a:pt x="8257" y="458"/>
                  </a:cubicBezTo>
                  <a:cubicBezTo>
                    <a:pt x="8473" y="458"/>
                    <a:pt x="8669" y="509"/>
                    <a:pt x="8835" y="605"/>
                  </a:cubicBezTo>
                  <a:lnTo>
                    <a:pt x="8050" y="152"/>
                  </a:lnTo>
                  <a:cubicBezTo>
                    <a:pt x="7885" y="52"/>
                    <a:pt x="7691" y="1"/>
                    <a:pt x="747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3917975" y="722316"/>
              <a:ext cx="358064" cy="361903"/>
            </a:xfrm>
            <a:custGeom>
              <a:avLst/>
              <a:gdLst/>
              <a:ahLst/>
              <a:cxnLst/>
              <a:rect l="l" t="t" r="r" b="b"/>
              <a:pathLst>
                <a:path w="11193" h="11313" extrusionOk="0">
                  <a:moveTo>
                    <a:pt x="7478" y="1"/>
                  </a:moveTo>
                  <a:cubicBezTo>
                    <a:pt x="7181" y="1"/>
                    <a:pt x="6845" y="98"/>
                    <a:pt x="6490" y="304"/>
                  </a:cubicBezTo>
                  <a:cubicBezTo>
                    <a:pt x="5418" y="923"/>
                    <a:pt x="4525" y="2316"/>
                    <a:pt x="4335" y="3590"/>
                  </a:cubicBezTo>
                  <a:cubicBezTo>
                    <a:pt x="4216" y="3637"/>
                    <a:pt x="4096" y="3697"/>
                    <a:pt x="3977" y="3756"/>
                  </a:cubicBezTo>
                  <a:cubicBezTo>
                    <a:pt x="3275" y="4161"/>
                    <a:pt x="2644" y="4852"/>
                    <a:pt x="2191" y="5638"/>
                  </a:cubicBezTo>
                  <a:cubicBezTo>
                    <a:pt x="2001" y="5649"/>
                    <a:pt x="1787" y="5721"/>
                    <a:pt x="1560" y="5852"/>
                  </a:cubicBezTo>
                  <a:cubicBezTo>
                    <a:pt x="715" y="6340"/>
                    <a:pt x="25" y="7531"/>
                    <a:pt x="25" y="8507"/>
                  </a:cubicBezTo>
                  <a:cubicBezTo>
                    <a:pt x="25" y="8876"/>
                    <a:pt x="120" y="9162"/>
                    <a:pt x="298" y="9352"/>
                  </a:cubicBezTo>
                  <a:cubicBezTo>
                    <a:pt x="108" y="9709"/>
                    <a:pt x="1" y="10090"/>
                    <a:pt x="1" y="10448"/>
                  </a:cubicBezTo>
                  <a:cubicBezTo>
                    <a:pt x="1" y="10997"/>
                    <a:pt x="277" y="11313"/>
                    <a:pt x="681" y="11313"/>
                  </a:cubicBezTo>
                  <a:cubicBezTo>
                    <a:pt x="845" y="11313"/>
                    <a:pt x="1031" y="11260"/>
                    <a:pt x="1227" y="11150"/>
                  </a:cubicBezTo>
                  <a:lnTo>
                    <a:pt x="9002" y="6661"/>
                  </a:lnTo>
                  <a:cubicBezTo>
                    <a:pt x="10216" y="5959"/>
                    <a:pt x="11193" y="4256"/>
                    <a:pt x="11193" y="2863"/>
                  </a:cubicBezTo>
                  <a:cubicBezTo>
                    <a:pt x="11193" y="1875"/>
                    <a:pt x="10695" y="1301"/>
                    <a:pt x="9973" y="1301"/>
                  </a:cubicBezTo>
                  <a:cubicBezTo>
                    <a:pt x="9677" y="1301"/>
                    <a:pt x="9343" y="1397"/>
                    <a:pt x="8990" y="1601"/>
                  </a:cubicBezTo>
                  <a:cubicBezTo>
                    <a:pt x="8883" y="1661"/>
                    <a:pt x="8788" y="1732"/>
                    <a:pt x="8680" y="1804"/>
                  </a:cubicBezTo>
                  <a:cubicBezTo>
                    <a:pt x="8692" y="1720"/>
                    <a:pt x="8692" y="1637"/>
                    <a:pt x="8692" y="1566"/>
                  </a:cubicBezTo>
                  <a:cubicBezTo>
                    <a:pt x="8692" y="572"/>
                    <a:pt x="8198" y="1"/>
                    <a:pt x="747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59"/>
          <p:cNvGrpSpPr/>
          <p:nvPr/>
        </p:nvGrpSpPr>
        <p:grpSpPr>
          <a:xfrm>
            <a:off x="2311891" y="3637770"/>
            <a:ext cx="896100" cy="206100"/>
            <a:chOff x="5733519" y="960358"/>
            <a:chExt cx="896100" cy="206100"/>
          </a:xfrm>
        </p:grpSpPr>
        <p:grpSp>
          <p:nvGrpSpPr>
            <p:cNvPr id="2270" name="Google Shape;2270;p59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271" name="Google Shape;2271;p59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2" name="Google Shape;2272;p59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73" name="Google Shape;2273;p59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274" name="Google Shape;2274;p59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5" name="Google Shape;2275;p59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76" name="Google Shape;2276;p59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277" name="Google Shape;2277;p59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8" name="Google Shape;2278;p59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8102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63"/>
          <p:cNvSpPr txBox="1">
            <a:spLocks noGrp="1"/>
          </p:cNvSpPr>
          <p:nvPr>
            <p:ph type="title"/>
          </p:nvPr>
        </p:nvSpPr>
        <p:spPr>
          <a:xfrm>
            <a:off x="343959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기술</a:t>
            </a:r>
            <a:endParaRPr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80" name="Google Shape;2480;p63"/>
          <p:cNvSpPr txBox="1">
            <a:spLocks noGrp="1"/>
          </p:cNvSpPr>
          <p:nvPr>
            <p:ph type="body" idx="1"/>
          </p:nvPr>
        </p:nvSpPr>
        <p:spPr>
          <a:xfrm>
            <a:off x="343959" y="1315035"/>
            <a:ext cx="164096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개발도구</a:t>
            </a:r>
            <a:r>
              <a:rPr lang="en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  <a:endParaRPr sz="18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80000" lvl="0" indent="-1800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IntelliJ</a:t>
            </a:r>
          </a:p>
          <a:p>
            <a:pPr marL="180000" lvl="0" indent="-1800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>
                <a:solidFill>
                  <a:schemeClr val="hlink"/>
                </a:solidFill>
                <a:uFill>
                  <a:noFill/>
                </a:uFill>
              </a:rPr>
              <a:t>Visual Studio Code</a:t>
            </a:r>
            <a:endParaRPr sz="1200" dirty="0"/>
          </a:p>
          <a:p>
            <a:pPr marL="180000" lvl="0" indent="-1800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Google Drive</a:t>
            </a:r>
            <a:endParaRPr sz="1200" dirty="0"/>
          </a:p>
        </p:txBody>
      </p:sp>
      <p:sp>
        <p:nvSpPr>
          <p:cNvPr id="4" name="Google Shape;2480;p63"/>
          <p:cNvSpPr txBox="1">
            <a:spLocks/>
          </p:cNvSpPr>
          <p:nvPr/>
        </p:nvSpPr>
        <p:spPr>
          <a:xfrm>
            <a:off x="2052219" y="1315035"/>
            <a:ext cx="164096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spcAft>
                <a:spcPts val="800"/>
              </a:spcAft>
              <a:buFont typeface="Chivo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FRONT END:</a:t>
            </a:r>
            <a:endParaRPr lang="ko-KR" altLang="en-US" sz="1800" b="1" dirty="0" smtClean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AXIOS</a:t>
            </a: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jQuery</a:t>
            </a:r>
            <a:endParaRPr lang="en-US" sz="1200" dirty="0" smtClean="0"/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err="1" smtClean="0">
                <a:solidFill>
                  <a:schemeClr val="hlink"/>
                </a:solidFill>
                <a:uFill>
                  <a:noFill/>
                </a:uFill>
              </a:rPr>
              <a:t>Javascript</a:t>
            </a:r>
            <a:endParaRPr lang="en-US" sz="1200" dirty="0" smtClean="0">
              <a:solidFill>
                <a:schemeClr val="hlink"/>
              </a:solidFill>
              <a:uFill>
                <a:noFill/>
              </a:uFill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err="1" smtClean="0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en-US" sz="1200" dirty="0" smtClean="0">
              <a:solidFill>
                <a:schemeClr val="hlink"/>
              </a:solidFill>
              <a:uFill>
                <a:noFill/>
              </a:uFill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Html</a:t>
            </a: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Bootstrap</a:t>
            </a:r>
          </a:p>
        </p:txBody>
      </p:sp>
      <p:sp>
        <p:nvSpPr>
          <p:cNvPr id="5" name="Google Shape;2480;p63"/>
          <p:cNvSpPr txBox="1">
            <a:spLocks/>
          </p:cNvSpPr>
          <p:nvPr/>
        </p:nvSpPr>
        <p:spPr>
          <a:xfrm>
            <a:off x="3760479" y="1315035"/>
            <a:ext cx="164096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spcAft>
                <a:spcPts val="800"/>
              </a:spcAft>
              <a:buFont typeface="Chivo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 END:</a:t>
            </a:r>
            <a:endParaRPr lang="ko-KR" altLang="en-US" sz="1800" b="1" dirty="0" smtClean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java</a:t>
            </a: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JDK</a:t>
            </a:r>
            <a:endParaRPr lang="en-US" sz="1200" dirty="0" smtClean="0"/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err="1" smtClean="0">
                <a:solidFill>
                  <a:schemeClr val="hlink"/>
                </a:solidFill>
                <a:uFill>
                  <a:noFill/>
                </a:uFill>
              </a:rPr>
              <a:t>Springboot</a:t>
            </a:r>
            <a:endParaRPr lang="en-US" sz="1200" dirty="0" smtClean="0">
              <a:solidFill>
                <a:schemeClr val="hlink"/>
              </a:solidFill>
              <a:uFill>
                <a:noFill/>
              </a:uFill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Spring Security</a:t>
            </a:r>
            <a:endParaRPr lang="en-US" sz="1200" dirty="0"/>
          </a:p>
        </p:txBody>
      </p:sp>
      <p:sp>
        <p:nvSpPr>
          <p:cNvPr id="6" name="Google Shape;2480;p63"/>
          <p:cNvSpPr txBox="1">
            <a:spLocks/>
          </p:cNvSpPr>
          <p:nvPr/>
        </p:nvSpPr>
        <p:spPr>
          <a:xfrm>
            <a:off x="5468739" y="1315035"/>
            <a:ext cx="164096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spcAft>
                <a:spcPts val="800"/>
              </a:spcAft>
              <a:buFont typeface="Chivo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DATA BASE:</a:t>
            </a:r>
            <a:endParaRPr lang="ko-KR" altLang="en-US" sz="1800" b="1" dirty="0" smtClean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Oracle Cloud</a:t>
            </a: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</a:rPr>
              <a:t>Spring Data JPA</a:t>
            </a:r>
            <a:endParaRPr lang="en-US" sz="1200" dirty="0" smtClean="0"/>
          </a:p>
        </p:txBody>
      </p:sp>
      <p:sp>
        <p:nvSpPr>
          <p:cNvPr id="7" name="Google Shape;2480;p63"/>
          <p:cNvSpPr txBox="1">
            <a:spLocks/>
          </p:cNvSpPr>
          <p:nvPr/>
        </p:nvSpPr>
        <p:spPr>
          <a:xfrm>
            <a:off x="7176999" y="1315035"/>
            <a:ext cx="164096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spcAft>
                <a:spcPts val="800"/>
              </a:spcAft>
              <a:buFont typeface="Chivo"/>
              <a:buNone/>
            </a:pPr>
            <a:r>
              <a:rPr lang="en-US" altLang="ko-KR" sz="1800" b="1" dirty="0" smtClean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API:</a:t>
            </a:r>
            <a:endParaRPr lang="ko-KR" altLang="en-US" sz="1800" b="1" dirty="0" smtClean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80000" indent="-180000">
              <a:lnSpc>
                <a:spcPts val="1600"/>
              </a:lnSpc>
              <a:buSzPts val="1200"/>
            </a:pPr>
            <a:r>
              <a:rPr lang="en-US" sz="1200" dirty="0" err="1" smtClean="0">
                <a:solidFill>
                  <a:schemeClr val="hlink"/>
                </a:solidFill>
                <a:uFill>
                  <a:noFill/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Iamport</a:t>
            </a:r>
            <a:endParaRPr lang="en-US" sz="1200" dirty="0" smtClean="0">
              <a:solidFill>
                <a:schemeClr val="hlink"/>
              </a:solidFill>
              <a:uFill>
                <a:noFill/>
              </a:uFill>
              <a:latin typeface="Noto Sans KR Medium" panose="020B0600000000000000" pitchFamily="34" charset="-127"/>
              <a:ea typeface="Noto Sans KR Medium" panose="020B0600000000000000" pitchFamily="34" charset="-127"/>
              <a:hlinkClick r:id="rId3"/>
            </a:endParaRPr>
          </a:p>
          <a:p>
            <a:pPr marL="0" indent="0">
              <a:lnSpc>
                <a:spcPts val="1600"/>
              </a:lnSpc>
              <a:buSzPts val="1200"/>
              <a:buNone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 </a:t>
            </a: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    (</a:t>
            </a:r>
            <a:r>
              <a:rPr lang="ko-KR" altLang="en-US" sz="1200" dirty="0" err="1" smtClean="0">
                <a:solidFill>
                  <a:schemeClr val="hlink"/>
                </a:solidFill>
                <a:uFill>
                  <a:noFill/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포트원</a:t>
            </a:r>
            <a:r>
              <a:rPr lang="en-US" sz="1200" dirty="0" smtClean="0">
                <a:solidFill>
                  <a:schemeClr val="hlink"/>
                </a:solidFill>
                <a:uFill>
                  <a:noFill/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44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obal Technology Investments Project Proposal by Slidesgo">
  <a:themeElements>
    <a:clrScheme name="Simple Light">
      <a:dk1>
        <a:srgbClr val="97ACDE"/>
      </a:dk1>
      <a:lt1>
        <a:srgbClr val="050B31"/>
      </a:lt1>
      <a:dk2>
        <a:srgbClr val="322457"/>
      </a:dk2>
      <a:lt2>
        <a:srgbClr val="57428A"/>
      </a:lt2>
      <a:accent1>
        <a:srgbClr val="A1F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470</Words>
  <Application>Microsoft Office PowerPoint</Application>
  <PresentationFormat>화면 슬라이드 쇼(16:9)</PresentationFormat>
  <Paragraphs>202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Noto Sans KR Medium</vt:lpstr>
      <vt:lpstr>Work Sans Medium</vt:lpstr>
      <vt:lpstr>맑은 고딕</vt:lpstr>
      <vt:lpstr>Arial</vt:lpstr>
      <vt:lpstr>Chivo</vt:lpstr>
      <vt:lpstr>Fahkwang</vt:lpstr>
      <vt:lpstr>Noto Sans Black</vt:lpstr>
      <vt:lpstr>Noto Sans KR Black</vt:lpstr>
      <vt:lpstr>Open Sans Medium</vt:lpstr>
      <vt:lpstr>Global Technology Investments Project Proposal by Slidesgo</vt:lpstr>
      <vt:lpstr>여행 웹사이트 종료 보고서</vt:lpstr>
      <vt:lpstr>Table of contents</vt:lpstr>
      <vt:lpstr>제안 개요</vt:lpstr>
      <vt:lpstr>Problem</vt:lpstr>
      <vt:lpstr>Solution</vt:lpstr>
      <vt:lpstr>기술 부문</vt:lpstr>
      <vt:lpstr>PART 1</vt:lpstr>
      <vt:lpstr>시스템 구성도</vt:lpstr>
      <vt:lpstr>프로젝트 기술</vt:lpstr>
      <vt:lpstr>ERD TABLE</vt:lpstr>
      <vt:lpstr>PART 2</vt:lpstr>
      <vt:lpstr>홈 화면</vt:lpstr>
      <vt:lpstr>NAV &amp; FOOTER</vt:lpstr>
      <vt:lpstr>NAV &amp; FOOTER</vt:lpstr>
      <vt:lpstr>NAV &amp; FOOTER</vt:lpstr>
      <vt:lpstr>메인 화면</vt:lpstr>
      <vt:lpstr>메인 화면</vt:lpstr>
      <vt:lpstr>메인 화면</vt:lpstr>
      <vt:lpstr>메인 화면</vt:lpstr>
      <vt:lpstr>메인 화면</vt:lpstr>
      <vt:lpstr>메인 화면</vt:lpstr>
      <vt:lpstr>로그인</vt:lpstr>
      <vt:lpstr>로그인</vt:lpstr>
      <vt:lpstr>로그인</vt:lpstr>
      <vt:lpstr>회원가입</vt:lpstr>
      <vt:lpstr>마이페이지</vt:lpstr>
      <vt:lpstr>마이페이지</vt:lpstr>
      <vt:lpstr>마이페이지</vt:lpstr>
      <vt:lpstr>마이페이지</vt:lpstr>
      <vt:lpstr>마이페이지</vt:lpstr>
      <vt:lpstr>여행 상품 화면</vt:lpstr>
      <vt:lpstr>여행 상품 메인 화면</vt:lpstr>
      <vt:lpstr>여행 상품 메인 화면</vt:lpstr>
      <vt:lpstr>여행 상품 TAG 검색</vt:lpstr>
      <vt:lpstr>여행 상품 TAG 검색</vt:lpstr>
      <vt:lpstr>여행 상품 TAG 검색</vt:lpstr>
      <vt:lpstr>여행 상품 TAG 검색</vt:lpstr>
      <vt:lpstr>여행 상품 TEXT 검색</vt:lpstr>
      <vt:lpstr>여행 상품 상세 조회 및 결제</vt:lpstr>
      <vt:lpstr>여행 상품 상세 조회 및 결제</vt:lpstr>
      <vt:lpstr>커뮤니티</vt:lpstr>
      <vt:lpstr>커뮤니티 메인 화면</vt:lpstr>
      <vt:lpstr>커뮤니티 메인 화면</vt:lpstr>
      <vt:lpstr>리뷰 작성</vt:lpstr>
      <vt:lpstr>매거진</vt:lpstr>
      <vt:lpstr>매거진 메인 화면</vt:lpstr>
      <vt:lpstr>매거진 상세 조회</vt:lpstr>
      <vt:lpstr>사업 관리 부문</vt:lpstr>
      <vt:lpstr>형상 관리</vt:lpstr>
      <vt:lpstr>팀 조직도</vt:lpstr>
      <vt:lpstr>통합 구현 테스트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종료보고서</dc:title>
  <cp:lastModifiedBy>605</cp:lastModifiedBy>
  <cp:revision>44</cp:revision>
  <dcterms:modified xsi:type="dcterms:W3CDTF">2023-07-13T01:23:21Z</dcterms:modified>
</cp:coreProperties>
</file>